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46"/>
  </p:notesMasterIdLst>
  <p:handoutMasterIdLst>
    <p:handoutMasterId r:id="rId47"/>
  </p:handoutMasterIdLst>
  <p:sldIdLst>
    <p:sldId id="279" r:id="rId2"/>
    <p:sldId id="677" r:id="rId3"/>
    <p:sldId id="768" r:id="rId4"/>
    <p:sldId id="767" r:id="rId5"/>
    <p:sldId id="676" r:id="rId6"/>
    <p:sldId id="804" r:id="rId7"/>
    <p:sldId id="848" r:id="rId8"/>
    <p:sldId id="809" r:id="rId9"/>
    <p:sldId id="847" r:id="rId10"/>
    <p:sldId id="840" r:id="rId11"/>
    <p:sldId id="803" r:id="rId12"/>
    <p:sldId id="816" r:id="rId13"/>
    <p:sldId id="818" r:id="rId14"/>
    <p:sldId id="687" r:id="rId15"/>
    <p:sldId id="819" r:id="rId16"/>
    <p:sldId id="820" r:id="rId17"/>
    <p:sldId id="821" r:id="rId18"/>
    <p:sldId id="822" r:id="rId19"/>
    <p:sldId id="823" r:id="rId20"/>
    <p:sldId id="824" r:id="rId21"/>
    <p:sldId id="770" r:id="rId22"/>
    <p:sldId id="825" r:id="rId23"/>
    <p:sldId id="826" r:id="rId24"/>
    <p:sldId id="827" r:id="rId25"/>
    <p:sldId id="828" r:id="rId26"/>
    <p:sldId id="829" r:id="rId27"/>
    <p:sldId id="830" r:id="rId28"/>
    <p:sldId id="831" r:id="rId29"/>
    <p:sldId id="772" r:id="rId30"/>
    <p:sldId id="832" r:id="rId31"/>
    <p:sldId id="833" r:id="rId32"/>
    <p:sldId id="773" r:id="rId33"/>
    <p:sldId id="842" r:id="rId34"/>
    <p:sldId id="834" r:id="rId35"/>
    <p:sldId id="844" r:id="rId36"/>
    <p:sldId id="843" r:id="rId37"/>
    <p:sldId id="774" r:id="rId38"/>
    <p:sldId id="837" r:id="rId39"/>
    <p:sldId id="838" r:id="rId40"/>
    <p:sldId id="839" r:id="rId41"/>
    <p:sldId id="845" r:id="rId42"/>
    <p:sldId id="846" r:id="rId43"/>
    <p:sldId id="321" r:id="rId44"/>
    <p:sldId id="320" r:id="rId45"/>
  </p:sldIdLst>
  <p:sldSz cx="12192000" cy="6858000"/>
  <p:notesSz cx="6858000" cy="9144000"/>
  <p:embeddedFontLst>
    <p:embeddedFont>
      <p:font typeface="Calibri" panose="020F0502020204030204" pitchFamily="34" charset="0"/>
      <p:regular r:id="rId48"/>
      <p:bold r:id="rId49"/>
      <p:italic r:id="rId50"/>
      <p:boldItalic r:id="rId51"/>
    </p:embeddedFont>
    <p:embeddedFont>
      <p:font typeface="Cambria Math" panose="02040503050406030204" pitchFamily="18" charset="0"/>
      <p:regular r:id="rId52"/>
    </p:embeddedFont>
    <p:embeddedFont>
      <p:font typeface="Open Sans" panose="020B0606030504020204" pitchFamily="34" charset="0"/>
      <p:regular r:id="rId53"/>
      <p:bold r:id="rId54"/>
      <p:italic r:id="rId55"/>
      <p:boldItalic r:id="rId56"/>
    </p:embeddedFont>
    <p:embeddedFont>
      <p:font typeface="Open Sans Light" panose="020B0306030504020204" pitchFamily="34" charset="0"/>
      <p:regular r:id="rId57"/>
      <p:italic r:id="rId58"/>
    </p:embeddedFont>
    <p:embeddedFont>
      <p:font typeface="Open Sans Semibold" panose="020B0706030804020204" pitchFamily="34" charset="0"/>
      <p:regular r:id="rId59"/>
      <p:bold r:id="rId60"/>
      <p:italic r:id="rId61"/>
      <p:boldItalic r:id="rId6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Slides" id="{5C16F381-7DBE-644F-A04C-F29DBC2D5E54}">
          <p14:sldIdLst>
            <p14:sldId id="279"/>
          </p14:sldIdLst>
        </p14:section>
        <p14:section name="Intro" id="{7F3BBC5B-8313-483D-A485-7A5C77CDC586}">
          <p14:sldIdLst>
            <p14:sldId id="677"/>
            <p14:sldId id="768"/>
            <p14:sldId id="767"/>
            <p14:sldId id="676"/>
          </p14:sldIdLst>
        </p14:section>
        <p14:section name="Recap of Previous Meeting" id="{87A9FF68-CD73-43F4-BD6A-B0B3A916D8F7}">
          <p14:sldIdLst>
            <p14:sldId id="804"/>
            <p14:sldId id="848"/>
            <p14:sldId id="809"/>
            <p14:sldId id="847"/>
            <p14:sldId id="840"/>
          </p14:sldIdLst>
        </p14:section>
        <p14:section name="Breakthrough" id="{45528395-FBC0-4C12-B533-4C63E7F938A7}">
          <p14:sldIdLst>
            <p14:sldId id="803"/>
            <p14:sldId id="816"/>
            <p14:sldId id="818"/>
          </p14:sldIdLst>
        </p14:section>
        <p14:section name="Making Implicit Concepts Explicit" id="{FCE8969F-BF16-466D-A73F-53B4CFDD14D4}">
          <p14:sldIdLst>
            <p14:sldId id="687"/>
            <p14:sldId id="819"/>
            <p14:sldId id="820"/>
            <p14:sldId id="821"/>
            <p14:sldId id="822"/>
            <p14:sldId id="823"/>
            <p14:sldId id="824"/>
          </p14:sldIdLst>
        </p14:section>
        <p14:section name="Supple Design" id="{BF391872-03FA-4A1A-A7E2-63F115F7DA8D}">
          <p14:sldIdLst>
            <p14:sldId id="770"/>
            <p14:sldId id="825"/>
            <p14:sldId id="826"/>
            <p14:sldId id="827"/>
            <p14:sldId id="828"/>
            <p14:sldId id="829"/>
            <p14:sldId id="830"/>
            <p14:sldId id="831"/>
          </p14:sldIdLst>
        </p14:section>
        <p14:section name="Applying Analysis Patterns" id="{55CA8673-9B33-43EC-A3D3-34961FA216C7}">
          <p14:sldIdLst>
            <p14:sldId id="772"/>
            <p14:sldId id="832"/>
            <p14:sldId id="833"/>
          </p14:sldIdLst>
        </p14:section>
        <p14:section name="Relating Design Patterns to the Model" id="{BE3BCEE0-2CA1-415C-ADE6-EB5BF1E8E65E}">
          <p14:sldIdLst>
            <p14:sldId id="773"/>
            <p14:sldId id="842"/>
            <p14:sldId id="834"/>
            <p14:sldId id="844"/>
            <p14:sldId id="843"/>
          </p14:sldIdLst>
        </p14:section>
        <p14:section name="Refactoring Toward Deeper Insight" id="{15239E9B-5423-4444-A570-EFF4C5894519}">
          <p14:sldIdLst>
            <p14:sldId id="774"/>
            <p14:sldId id="837"/>
            <p14:sldId id="838"/>
            <p14:sldId id="839"/>
          </p14:sldIdLst>
        </p14:section>
        <p14:section name="Key Takeaways" id="{F48699A2-97CC-4919-A24A-EF288E675EA9}">
          <p14:sldIdLst>
            <p14:sldId id="845"/>
            <p14:sldId id="846"/>
          </p14:sldIdLst>
        </p14:section>
        <p14:section name="Outro" id="{D08D64DD-4D26-4866-ACF8-3EEF43A49AA3}">
          <p14:sldIdLst>
            <p14:sldId id="321"/>
            <p14:sldId id="320"/>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F8F7F6"/>
    <a:srgbClr val="D3D3D3"/>
    <a:srgbClr val="F13327"/>
    <a:srgbClr val="F2F2F1"/>
    <a:srgbClr val="F4F2F2"/>
    <a:srgbClr val="00595D"/>
    <a:srgbClr val="00656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697" autoAdjust="0"/>
    <p:restoredTop sz="78579" autoAdjust="0"/>
  </p:normalViewPr>
  <p:slideViewPr>
    <p:cSldViewPr snapToGrid="0" snapToObjects="1">
      <p:cViewPr varScale="1">
        <p:scale>
          <a:sx n="95" d="100"/>
          <a:sy n="95" d="100"/>
        </p:scale>
        <p:origin x="840" y="90"/>
      </p:cViewPr>
      <p:guideLst>
        <p:guide orient="horz" pos="2160"/>
        <p:guide pos="3840"/>
      </p:guideLst>
    </p:cSldViewPr>
  </p:slideViewPr>
  <p:outlineViewPr>
    <p:cViewPr>
      <p:scale>
        <a:sx n="33" d="100"/>
        <a:sy n="33" d="100"/>
      </p:scale>
      <p:origin x="0" y="-20934"/>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143" d="100"/>
          <a:sy n="143" d="100"/>
        </p:scale>
        <p:origin x="4984" y="20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handoutMaster" Target="handoutMasters/handoutMaster1.xml"/><Relationship Id="rId50" Type="http://schemas.openxmlformats.org/officeDocument/2006/relationships/font" Target="fonts/font3.fntdata"/><Relationship Id="rId55" Type="http://schemas.openxmlformats.org/officeDocument/2006/relationships/font" Target="fonts/font8.fntdata"/><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6.fntdata"/><Relationship Id="rId58" Type="http://schemas.openxmlformats.org/officeDocument/2006/relationships/font" Target="fonts/font11.fntdata"/><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font" Target="fonts/font14.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1.fntdata"/><Relationship Id="rId56" Type="http://schemas.openxmlformats.org/officeDocument/2006/relationships/font" Target="fonts/font9.fntdata"/><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font" Target="fonts/font4.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59" Type="http://schemas.openxmlformats.org/officeDocument/2006/relationships/font" Target="fonts/font12.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7.fntdata"/><Relationship Id="rId62" Type="http://schemas.openxmlformats.org/officeDocument/2006/relationships/font" Target="fonts/font15.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2.fntdata"/><Relationship Id="rId57" Type="http://schemas.openxmlformats.org/officeDocument/2006/relationships/font" Target="fonts/font10.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5.fntdata"/><Relationship Id="rId60" Type="http://schemas.openxmlformats.org/officeDocument/2006/relationships/font" Target="fonts/font13.fntdata"/><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D0AA32E-798B-C24B-A8D8-FED32D5FE62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latin typeface="Open Sans" panose="020B0606030504020204" pitchFamily="34" charset="0"/>
            </a:endParaRPr>
          </a:p>
        </p:txBody>
      </p:sp>
      <p:sp>
        <p:nvSpPr>
          <p:cNvPr id="3" name="Date Placeholder 2">
            <a:extLst>
              <a:ext uri="{FF2B5EF4-FFF2-40B4-BE49-F238E27FC236}">
                <a16:creationId xmlns:a16="http://schemas.microsoft.com/office/drawing/2014/main" id="{B2EBF1FF-6F1F-4A49-B48C-9AC2EA4D9A6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D940D4-3AF6-8D4A-9EE1-4AD41A258D88}" type="datetimeFigureOut">
              <a:rPr lang="en-US" smtClean="0">
                <a:latin typeface="Open Sans" panose="020B0606030504020204" pitchFamily="34" charset="0"/>
              </a:rPr>
              <a:t>12/18/2019</a:t>
            </a:fld>
            <a:endParaRPr lang="en-US" dirty="0">
              <a:latin typeface="Open Sans" panose="020B0606030504020204" pitchFamily="34" charset="0"/>
            </a:endParaRPr>
          </a:p>
        </p:txBody>
      </p:sp>
      <p:sp>
        <p:nvSpPr>
          <p:cNvPr id="4" name="Footer Placeholder 3">
            <a:extLst>
              <a:ext uri="{FF2B5EF4-FFF2-40B4-BE49-F238E27FC236}">
                <a16:creationId xmlns:a16="http://schemas.microsoft.com/office/drawing/2014/main" id="{2EC978BD-CD00-0B4A-BFB0-AEE35669C24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latin typeface="Open Sans" panose="020B0606030504020204" pitchFamily="34" charset="0"/>
            </a:endParaRPr>
          </a:p>
        </p:txBody>
      </p:sp>
      <p:sp>
        <p:nvSpPr>
          <p:cNvPr id="5" name="Slide Number Placeholder 4">
            <a:extLst>
              <a:ext uri="{FF2B5EF4-FFF2-40B4-BE49-F238E27FC236}">
                <a16:creationId xmlns:a16="http://schemas.microsoft.com/office/drawing/2014/main" id="{84F6D1F2-4EF5-F24F-802A-EAA8980035B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55B318A-C7F7-EF46-8257-4FB40535D258}" type="slidenum">
              <a:rPr lang="en-US" smtClean="0">
                <a:latin typeface="Open Sans" panose="020B0606030504020204" pitchFamily="34" charset="0"/>
              </a:rPr>
              <a:t>‹#›</a:t>
            </a:fld>
            <a:endParaRPr lang="en-US" dirty="0">
              <a:latin typeface="Open Sans" panose="020B0606030504020204" pitchFamily="34" charset="0"/>
            </a:endParaRPr>
          </a:p>
        </p:txBody>
      </p:sp>
    </p:spTree>
    <p:extLst>
      <p:ext uri="{BB962C8B-B14F-4D97-AF65-F5344CB8AC3E}">
        <p14:creationId xmlns:p14="http://schemas.microsoft.com/office/powerpoint/2010/main" val="114174254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287E087-90D8-45F8-80C0-6755C3C3CEFE}" type="datetimeFigureOut">
              <a:rPr lang="en-US" smtClean="0"/>
              <a:t>12/18/2019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A4E6B44-8A2D-409F-997F-4C23C1BB012E}" type="slidenum">
              <a:rPr lang="en-US" smtClean="0"/>
              <a:t>‹#›</a:t>
            </a:fld>
            <a:endParaRPr lang="en-US"/>
          </a:p>
        </p:txBody>
      </p:sp>
    </p:spTree>
    <p:extLst>
      <p:ext uri="{BB962C8B-B14F-4D97-AF65-F5344CB8AC3E}">
        <p14:creationId xmlns:p14="http://schemas.microsoft.com/office/powerpoint/2010/main" val="38760714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4E6B44-8A2D-409F-997F-4C23C1BB012E}" type="slidenum">
              <a:rPr lang="en-US" smtClean="0"/>
              <a:t>1</a:t>
            </a:fld>
            <a:endParaRPr lang="en-US"/>
          </a:p>
        </p:txBody>
      </p:sp>
    </p:spTree>
    <p:extLst>
      <p:ext uri="{BB962C8B-B14F-4D97-AF65-F5344CB8AC3E}">
        <p14:creationId xmlns:p14="http://schemas.microsoft.com/office/powerpoint/2010/main" val="37195235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4E6B44-8A2D-409F-997F-4C23C1BB012E}" type="slidenum">
              <a:rPr lang="en-US" smtClean="0"/>
              <a:t>13</a:t>
            </a:fld>
            <a:endParaRPr lang="en-US"/>
          </a:p>
        </p:txBody>
      </p:sp>
    </p:spTree>
    <p:extLst>
      <p:ext uri="{BB962C8B-B14F-4D97-AF65-F5344CB8AC3E}">
        <p14:creationId xmlns:p14="http://schemas.microsoft.com/office/powerpoint/2010/main" val="6618619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4E6B44-8A2D-409F-997F-4C23C1BB012E}" type="slidenum">
              <a:rPr lang="en-US" smtClean="0"/>
              <a:t>15</a:t>
            </a:fld>
            <a:endParaRPr lang="en-US"/>
          </a:p>
        </p:txBody>
      </p:sp>
    </p:spTree>
    <p:extLst>
      <p:ext uri="{BB962C8B-B14F-4D97-AF65-F5344CB8AC3E}">
        <p14:creationId xmlns:p14="http://schemas.microsoft.com/office/powerpoint/2010/main" val="25395652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4E6B44-8A2D-409F-997F-4C23C1BB012E}" type="slidenum">
              <a:rPr lang="en-US" smtClean="0"/>
              <a:t>16</a:t>
            </a:fld>
            <a:endParaRPr lang="en-US"/>
          </a:p>
        </p:txBody>
      </p:sp>
    </p:spTree>
    <p:extLst>
      <p:ext uri="{BB962C8B-B14F-4D97-AF65-F5344CB8AC3E}">
        <p14:creationId xmlns:p14="http://schemas.microsoft.com/office/powerpoint/2010/main" val="23883719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4E6B44-8A2D-409F-997F-4C23C1BB012E}" type="slidenum">
              <a:rPr lang="en-US" smtClean="0"/>
              <a:t>17</a:t>
            </a:fld>
            <a:endParaRPr lang="en-US"/>
          </a:p>
        </p:txBody>
      </p:sp>
    </p:spTree>
    <p:extLst>
      <p:ext uri="{BB962C8B-B14F-4D97-AF65-F5344CB8AC3E}">
        <p14:creationId xmlns:p14="http://schemas.microsoft.com/office/powerpoint/2010/main" val="36483320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4E6B44-8A2D-409F-997F-4C23C1BB012E}" type="slidenum">
              <a:rPr lang="en-US" smtClean="0"/>
              <a:t>18</a:t>
            </a:fld>
            <a:endParaRPr lang="en-US"/>
          </a:p>
        </p:txBody>
      </p:sp>
    </p:spTree>
    <p:extLst>
      <p:ext uri="{BB962C8B-B14F-4D97-AF65-F5344CB8AC3E}">
        <p14:creationId xmlns:p14="http://schemas.microsoft.com/office/powerpoint/2010/main" val="19895718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4E6B44-8A2D-409F-997F-4C23C1BB012E}" type="slidenum">
              <a:rPr lang="en-US" smtClean="0"/>
              <a:t>19</a:t>
            </a:fld>
            <a:endParaRPr lang="en-US"/>
          </a:p>
        </p:txBody>
      </p:sp>
    </p:spTree>
    <p:extLst>
      <p:ext uri="{BB962C8B-B14F-4D97-AF65-F5344CB8AC3E}">
        <p14:creationId xmlns:p14="http://schemas.microsoft.com/office/powerpoint/2010/main" val="34564465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4E6B44-8A2D-409F-997F-4C23C1BB012E}" type="slidenum">
              <a:rPr lang="en-US" smtClean="0"/>
              <a:t>20</a:t>
            </a:fld>
            <a:endParaRPr lang="en-US"/>
          </a:p>
        </p:txBody>
      </p:sp>
    </p:spTree>
    <p:extLst>
      <p:ext uri="{BB962C8B-B14F-4D97-AF65-F5344CB8AC3E}">
        <p14:creationId xmlns:p14="http://schemas.microsoft.com/office/powerpoint/2010/main" val="7494697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4E6B44-8A2D-409F-997F-4C23C1BB012E}" type="slidenum">
              <a:rPr lang="en-US" smtClean="0"/>
              <a:t>22</a:t>
            </a:fld>
            <a:endParaRPr lang="en-US"/>
          </a:p>
        </p:txBody>
      </p:sp>
    </p:spTree>
    <p:extLst>
      <p:ext uri="{BB962C8B-B14F-4D97-AF65-F5344CB8AC3E}">
        <p14:creationId xmlns:p14="http://schemas.microsoft.com/office/powerpoint/2010/main" val="36551883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If a developer must consider the implementation of a component in order to use it, the value of encapsulation is lost.</a:t>
            </a:r>
          </a:p>
          <a:p>
            <a:pPr marL="171450" indent="-171450">
              <a:buFont typeface="Arial" panose="020B0604020202020204" pitchFamily="34" charset="0"/>
              <a:buChar char="•"/>
            </a:pPr>
            <a:r>
              <a:rPr lang="en-US" dirty="0"/>
              <a:t>If someone other than the original developer must infer the purpose of an object or operation based on its implementation, that new developer may infer a purpose that the operation or class fulfills only by chance.</a:t>
            </a:r>
          </a:p>
          <a:p>
            <a:pPr marL="171450" indent="-171450">
              <a:buFont typeface="Arial" panose="020B0604020202020204" pitchFamily="34" charset="0"/>
              <a:buChar char="•"/>
            </a:pPr>
            <a:r>
              <a:rPr lang="en-US" dirty="0"/>
              <a:t>If that was not the intent, the code may work for the moment, but the conceptual basis of the design will have been corrupted, and the two developers will be working at cross-purposes. </a:t>
            </a:r>
          </a:p>
        </p:txBody>
      </p:sp>
      <p:sp>
        <p:nvSpPr>
          <p:cNvPr id="4" name="Slide Number Placeholder 3"/>
          <p:cNvSpPr>
            <a:spLocks noGrp="1"/>
          </p:cNvSpPr>
          <p:nvPr>
            <p:ph type="sldNum" sz="quarter" idx="5"/>
          </p:nvPr>
        </p:nvSpPr>
        <p:spPr/>
        <p:txBody>
          <a:bodyPr/>
          <a:lstStyle/>
          <a:p>
            <a:fld id="{AA4E6B44-8A2D-409F-997F-4C23C1BB012E}" type="slidenum">
              <a:rPr lang="en-US" smtClean="0"/>
              <a:t>23</a:t>
            </a:fld>
            <a:endParaRPr lang="en-US"/>
          </a:p>
        </p:txBody>
      </p:sp>
    </p:spTree>
    <p:extLst>
      <p:ext uri="{BB962C8B-B14F-4D97-AF65-F5344CB8AC3E}">
        <p14:creationId xmlns:p14="http://schemas.microsoft.com/office/powerpoint/2010/main" val="42120453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Interactions of multiple rules or compositions of calculations become extremely difficult to predict. The developer calling an operation must understand its implementation and the implementation of all its delegations in order to anticipate the result.</a:t>
            </a:r>
          </a:p>
          <a:p>
            <a:pPr marL="171450" indent="-171450">
              <a:buFont typeface="Arial" panose="020B0604020202020204" pitchFamily="34" charset="0"/>
              <a:buChar char="•"/>
            </a:pPr>
            <a:r>
              <a:rPr lang="en-US" dirty="0"/>
              <a:t>The usefulness of any abstraction of interfaces is limited if the developers are forced to pierce the veil. Without safely predictable abstractions, the developers must limit the combinatory explosion, placing a low ceiling on the richness of behavior that is feasible to build. </a:t>
            </a:r>
          </a:p>
        </p:txBody>
      </p:sp>
      <p:sp>
        <p:nvSpPr>
          <p:cNvPr id="4" name="Slide Number Placeholder 3"/>
          <p:cNvSpPr>
            <a:spLocks noGrp="1"/>
          </p:cNvSpPr>
          <p:nvPr>
            <p:ph type="sldNum" sz="quarter" idx="5"/>
          </p:nvPr>
        </p:nvSpPr>
        <p:spPr/>
        <p:txBody>
          <a:bodyPr/>
          <a:lstStyle/>
          <a:p>
            <a:fld id="{AA4E6B44-8A2D-409F-997F-4C23C1BB012E}" type="slidenum">
              <a:rPr lang="en-US" smtClean="0"/>
              <a:t>24</a:t>
            </a:fld>
            <a:endParaRPr lang="en-US"/>
          </a:p>
        </p:txBody>
      </p:sp>
    </p:spTree>
    <p:extLst>
      <p:ext uri="{BB962C8B-B14F-4D97-AF65-F5344CB8AC3E}">
        <p14:creationId xmlns:p14="http://schemas.microsoft.com/office/powerpoint/2010/main" val="15871268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4E6B44-8A2D-409F-997F-4C23C1BB012E}" type="slidenum">
              <a:rPr lang="en-US" smtClean="0"/>
              <a:t>2</a:t>
            </a:fld>
            <a:endParaRPr lang="en-US"/>
          </a:p>
        </p:txBody>
      </p:sp>
    </p:spTree>
    <p:extLst>
      <p:ext uri="{BB962C8B-B14F-4D97-AF65-F5344CB8AC3E}">
        <p14:creationId xmlns:p14="http://schemas.microsoft.com/office/powerpoint/2010/main" val="39285582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the side effects of operations are only defined implicitly by their implementation, designs with a lot of delegation become a tangle of cause and effect. The only way to understand a program is to trace execution through branching paths. The value of encapsulation is lost. The necessity of tracing concrete execution defeats abstraction. </a:t>
            </a:r>
          </a:p>
        </p:txBody>
      </p:sp>
      <p:sp>
        <p:nvSpPr>
          <p:cNvPr id="4" name="Slide Number Placeholder 3"/>
          <p:cNvSpPr>
            <a:spLocks noGrp="1"/>
          </p:cNvSpPr>
          <p:nvPr>
            <p:ph type="sldNum" sz="quarter" idx="5"/>
          </p:nvPr>
        </p:nvSpPr>
        <p:spPr/>
        <p:txBody>
          <a:bodyPr/>
          <a:lstStyle/>
          <a:p>
            <a:fld id="{AA4E6B44-8A2D-409F-997F-4C23C1BB012E}" type="slidenum">
              <a:rPr lang="en-US" smtClean="0"/>
              <a:t>25</a:t>
            </a:fld>
            <a:endParaRPr lang="en-US"/>
          </a:p>
        </p:txBody>
      </p:sp>
    </p:spTree>
    <p:extLst>
      <p:ext uri="{BB962C8B-B14F-4D97-AF65-F5344CB8AC3E}">
        <p14:creationId xmlns:p14="http://schemas.microsoft.com/office/powerpoint/2010/main" val="28440417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When elements of a model or design are embedded in a monolithic construct, their functionality gets duplicated.</a:t>
            </a:r>
            <a:endParaRPr lang="ru-UA" dirty="0"/>
          </a:p>
          <a:p>
            <a:pPr marL="171450" indent="-171450">
              <a:buFont typeface="Arial" panose="020B0604020202020204" pitchFamily="34" charset="0"/>
              <a:buChar char="•"/>
            </a:pPr>
            <a:r>
              <a:rPr lang="en-US" dirty="0"/>
              <a:t>The external interface doesn’t say everything a client might care about.</a:t>
            </a:r>
            <a:endParaRPr lang="ru-UA" dirty="0"/>
          </a:p>
          <a:p>
            <a:pPr marL="171450" indent="-171450">
              <a:buFont typeface="Arial" panose="020B0604020202020204" pitchFamily="34" charset="0"/>
              <a:buChar char="•"/>
            </a:pPr>
            <a:r>
              <a:rPr lang="en-US" dirty="0"/>
              <a:t>Their meaning is hard to understand, because different concepts are mixed together.</a:t>
            </a:r>
            <a:endParaRPr lang="ru-UA" dirty="0"/>
          </a:p>
          <a:p>
            <a:pPr marL="171450" indent="-171450">
              <a:buFont typeface="Arial" panose="020B0604020202020204" pitchFamily="34" charset="0"/>
              <a:buChar char="•"/>
            </a:pPr>
            <a:r>
              <a:rPr lang="en-US" dirty="0"/>
              <a:t>On the other hand, breaking down classes and methods can pointlessly complicate the client, forcing client objects to understand how tiny pieces fit together.</a:t>
            </a:r>
            <a:endParaRPr lang="ru-UA" dirty="0"/>
          </a:p>
          <a:p>
            <a:pPr marL="171450" indent="-171450">
              <a:buFont typeface="Arial" panose="020B0604020202020204" pitchFamily="34" charset="0"/>
              <a:buChar char="•"/>
            </a:pPr>
            <a:r>
              <a:rPr lang="en-US" dirty="0"/>
              <a:t>Worse, a concept can be lost completely. Half of a uranium atom is not uranium. And of course, it isn’t just grain size that counts, but just where the grain runs. </a:t>
            </a:r>
          </a:p>
        </p:txBody>
      </p:sp>
      <p:sp>
        <p:nvSpPr>
          <p:cNvPr id="4" name="Slide Number Placeholder 3"/>
          <p:cNvSpPr>
            <a:spLocks noGrp="1"/>
          </p:cNvSpPr>
          <p:nvPr>
            <p:ph type="sldNum" sz="quarter" idx="5"/>
          </p:nvPr>
        </p:nvSpPr>
        <p:spPr/>
        <p:txBody>
          <a:bodyPr/>
          <a:lstStyle/>
          <a:p>
            <a:fld id="{AA4E6B44-8A2D-409F-997F-4C23C1BB012E}" type="slidenum">
              <a:rPr lang="en-US" smtClean="0"/>
              <a:t>26</a:t>
            </a:fld>
            <a:endParaRPr lang="en-US"/>
          </a:p>
        </p:txBody>
      </p:sp>
    </p:spTree>
    <p:extLst>
      <p:ext uri="{BB962C8B-B14F-4D97-AF65-F5344CB8AC3E}">
        <p14:creationId xmlns:p14="http://schemas.microsoft.com/office/powerpoint/2010/main" val="68179454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Even within a MODULE, the difficulty of interpreting a design increases wildly as dependencies are added. This adds to mental overload, limiting the design complexity a developer can handle. Implicit concepts contribute to this load even more than explicit references.</a:t>
            </a:r>
          </a:p>
          <a:p>
            <a:pPr marL="171450" indent="-171450">
              <a:buFont typeface="Arial" panose="020B0604020202020204" pitchFamily="34" charset="0"/>
              <a:buChar char="•"/>
            </a:pPr>
            <a:r>
              <a:rPr lang="en-US" dirty="0"/>
              <a:t>The concept of paint is fundamentally related to the concept of color. But color, even of pigment, can be considered without paint. By making these two concepts explicit and distilling the relationship, the remaining one-way association says something important, and the Pigment Color class, where most of the computational complexity lies, can be studied and tested alone.</a:t>
            </a:r>
          </a:p>
        </p:txBody>
      </p:sp>
      <p:sp>
        <p:nvSpPr>
          <p:cNvPr id="4" name="Slide Number Placeholder 3"/>
          <p:cNvSpPr>
            <a:spLocks noGrp="1"/>
          </p:cNvSpPr>
          <p:nvPr>
            <p:ph type="sldNum" sz="quarter" idx="5"/>
          </p:nvPr>
        </p:nvSpPr>
        <p:spPr/>
        <p:txBody>
          <a:bodyPr/>
          <a:lstStyle/>
          <a:p>
            <a:fld id="{AA4E6B44-8A2D-409F-997F-4C23C1BB012E}" type="slidenum">
              <a:rPr lang="en-US" smtClean="0"/>
              <a:t>27</a:t>
            </a:fld>
            <a:endParaRPr lang="en-US"/>
          </a:p>
        </p:txBody>
      </p:sp>
    </p:spTree>
    <p:extLst>
      <p:ext uri="{BB962C8B-B14F-4D97-AF65-F5344CB8AC3E}">
        <p14:creationId xmlns:p14="http://schemas.microsoft.com/office/powerpoint/2010/main" val="370472214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Most interesting objects end up doing things that can’t be characterized by primitives alone. Common practice in refined designs is what I call “CLOSURE OF OPERATIONS”. The name comes from that most refined of conceptual systems, mathematics. 1 + 1 = 2. The addition operation is closed under the set of real numbers. </a:t>
            </a:r>
          </a:p>
        </p:txBody>
      </p:sp>
      <p:sp>
        <p:nvSpPr>
          <p:cNvPr id="4" name="Slide Number Placeholder 3"/>
          <p:cNvSpPr>
            <a:spLocks noGrp="1"/>
          </p:cNvSpPr>
          <p:nvPr>
            <p:ph type="sldNum" sz="quarter" idx="5"/>
          </p:nvPr>
        </p:nvSpPr>
        <p:spPr/>
        <p:txBody>
          <a:bodyPr/>
          <a:lstStyle/>
          <a:p>
            <a:fld id="{AA4E6B44-8A2D-409F-997F-4C23C1BB012E}" type="slidenum">
              <a:rPr lang="en-US" smtClean="0"/>
              <a:t>28</a:t>
            </a:fld>
            <a:endParaRPr lang="en-US"/>
          </a:p>
        </p:txBody>
      </p:sp>
    </p:spTree>
    <p:extLst>
      <p:ext uri="{BB962C8B-B14F-4D97-AF65-F5344CB8AC3E}">
        <p14:creationId xmlns:p14="http://schemas.microsoft.com/office/powerpoint/2010/main" val="54589356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4E6B44-8A2D-409F-997F-4C23C1BB012E}" type="slidenum">
              <a:rPr lang="en-US" smtClean="0"/>
              <a:t>29</a:t>
            </a:fld>
            <a:endParaRPr lang="en-US"/>
          </a:p>
        </p:txBody>
      </p:sp>
    </p:spTree>
    <p:extLst>
      <p:ext uri="{BB962C8B-B14F-4D97-AF65-F5344CB8AC3E}">
        <p14:creationId xmlns:p14="http://schemas.microsoft.com/office/powerpoint/2010/main" val="16021528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4E6B44-8A2D-409F-997F-4C23C1BB012E}" type="slidenum">
              <a:rPr lang="en-US" smtClean="0"/>
              <a:t>30</a:t>
            </a:fld>
            <a:endParaRPr lang="en-US"/>
          </a:p>
        </p:txBody>
      </p:sp>
    </p:spTree>
    <p:extLst>
      <p:ext uri="{BB962C8B-B14F-4D97-AF65-F5344CB8AC3E}">
        <p14:creationId xmlns:p14="http://schemas.microsoft.com/office/powerpoint/2010/main" val="369665785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4E6B44-8A2D-409F-997F-4C23C1BB012E}" type="slidenum">
              <a:rPr lang="en-US" smtClean="0"/>
              <a:t>31</a:t>
            </a:fld>
            <a:endParaRPr lang="en-US"/>
          </a:p>
        </p:txBody>
      </p:sp>
    </p:spTree>
    <p:extLst>
      <p:ext uri="{BB962C8B-B14F-4D97-AF65-F5344CB8AC3E}">
        <p14:creationId xmlns:p14="http://schemas.microsoft.com/office/powerpoint/2010/main" val="393096615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4E6B44-8A2D-409F-997F-4C23C1BB012E}" type="slidenum">
              <a:rPr lang="en-US" smtClean="0"/>
              <a:t>32</a:t>
            </a:fld>
            <a:endParaRPr lang="en-US"/>
          </a:p>
        </p:txBody>
      </p:sp>
    </p:spTree>
    <p:extLst>
      <p:ext uri="{BB962C8B-B14F-4D97-AF65-F5344CB8AC3E}">
        <p14:creationId xmlns:p14="http://schemas.microsoft.com/office/powerpoint/2010/main" val="214107368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 sample of specific patterns form Design Patterns will show how a pattern conceived as a design pattern can be applied in the domain model, and it will clarify the distinction between a technical design pattern and a domain pattern.</a:t>
            </a:r>
          </a:p>
          <a:p>
            <a:pPr marL="171450" indent="-171450">
              <a:buFont typeface="Arial" panose="020B0604020202020204" pitchFamily="34" charset="0"/>
              <a:buChar char="•"/>
            </a:pPr>
            <a:r>
              <a:rPr lang="en-US" dirty="0"/>
              <a:t>STRATEGY demonstrates how some of the classic design patterns can be applied to domain problems by thinking about them in a different way.</a:t>
            </a:r>
          </a:p>
          <a:p>
            <a:endParaRPr lang="en-US" dirty="0"/>
          </a:p>
        </p:txBody>
      </p:sp>
      <p:sp>
        <p:nvSpPr>
          <p:cNvPr id="4" name="Slide Number Placeholder 3"/>
          <p:cNvSpPr>
            <a:spLocks noGrp="1"/>
          </p:cNvSpPr>
          <p:nvPr>
            <p:ph type="sldNum" sz="quarter" idx="5"/>
          </p:nvPr>
        </p:nvSpPr>
        <p:spPr/>
        <p:txBody>
          <a:bodyPr/>
          <a:lstStyle/>
          <a:p>
            <a:fld id="{AA4E6B44-8A2D-409F-997F-4C23C1BB012E}" type="slidenum">
              <a:rPr lang="en-US" smtClean="0"/>
              <a:t>33</a:t>
            </a:fld>
            <a:endParaRPr lang="en-US"/>
          </a:p>
        </p:txBody>
      </p:sp>
    </p:spTree>
    <p:extLst>
      <p:ext uri="{BB962C8B-B14F-4D97-AF65-F5344CB8AC3E}">
        <p14:creationId xmlns:p14="http://schemas.microsoft.com/office/powerpoint/2010/main" val="282829079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AA4E6B44-8A2D-409F-997F-4C23C1BB012E}" type="slidenum">
              <a:rPr lang="en-US" smtClean="0"/>
              <a:t>34</a:t>
            </a:fld>
            <a:endParaRPr lang="en-US"/>
          </a:p>
        </p:txBody>
      </p:sp>
    </p:spTree>
    <p:extLst>
      <p:ext uri="{BB962C8B-B14F-4D97-AF65-F5344CB8AC3E}">
        <p14:creationId xmlns:p14="http://schemas.microsoft.com/office/powerpoint/2010/main" val="22527724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4E6B44-8A2D-409F-997F-4C23C1BB012E}" type="slidenum">
              <a:rPr lang="en-US" smtClean="0"/>
              <a:t>3</a:t>
            </a:fld>
            <a:endParaRPr lang="en-US"/>
          </a:p>
        </p:txBody>
      </p:sp>
    </p:spTree>
    <p:extLst>
      <p:ext uri="{BB962C8B-B14F-4D97-AF65-F5344CB8AC3E}">
        <p14:creationId xmlns:p14="http://schemas.microsoft.com/office/powerpoint/2010/main" val="37151771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Good example of policy strategy: classic and annuity</a:t>
            </a:r>
            <a:r>
              <a:rPr lang="ru-UA" dirty="0"/>
              <a:t> </a:t>
            </a:r>
            <a:r>
              <a:rPr lang="en-US" dirty="0"/>
              <a:t>loan payment scheme</a:t>
            </a:r>
          </a:p>
        </p:txBody>
      </p:sp>
      <p:sp>
        <p:nvSpPr>
          <p:cNvPr id="4" name="Slide Number Placeholder 3"/>
          <p:cNvSpPr>
            <a:spLocks noGrp="1"/>
          </p:cNvSpPr>
          <p:nvPr>
            <p:ph type="sldNum" sz="quarter" idx="5"/>
          </p:nvPr>
        </p:nvSpPr>
        <p:spPr/>
        <p:txBody>
          <a:bodyPr/>
          <a:lstStyle/>
          <a:p>
            <a:fld id="{AA4E6B44-8A2D-409F-997F-4C23C1BB012E}" type="slidenum">
              <a:rPr lang="en-US" smtClean="0"/>
              <a:t>35</a:t>
            </a:fld>
            <a:endParaRPr lang="en-US"/>
          </a:p>
        </p:txBody>
      </p:sp>
    </p:spTree>
    <p:extLst>
      <p:ext uri="{BB962C8B-B14F-4D97-AF65-F5344CB8AC3E}">
        <p14:creationId xmlns:p14="http://schemas.microsoft.com/office/powerpoint/2010/main" val="183610398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4E6B44-8A2D-409F-997F-4C23C1BB012E}" type="slidenum">
              <a:rPr lang="en-US" smtClean="0"/>
              <a:t>37</a:t>
            </a:fld>
            <a:endParaRPr lang="en-US"/>
          </a:p>
        </p:txBody>
      </p:sp>
    </p:spTree>
    <p:extLst>
      <p:ext uri="{BB962C8B-B14F-4D97-AF65-F5344CB8AC3E}">
        <p14:creationId xmlns:p14="http://schemas.microsoft.com/office/powerpoint/2010/main" val="295449198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4E6B44-8A2D-409F-997F-4C23C1BB012E}" type="slidenum">
              <a:rPr lang="en-US" smtClean="0"/>
              <a:t>38</a:t>
            </a:fld>
            <a:endParaRPr lang="en-US"/>
          </a:p>
        </p:txBody>
      </p:sp>
    </p:spTree>
    <p:extLst>
      <p:ext uri="{BB962C8B-B14F-4D97-AF65-F5344CB8AC3E}">
        <p14:creationId xmlns:p14="http://schemas.microsoft.com/office/powerpoint/2010/main" val="200233401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4E6B44-8A2D-409F-997F-4C23C1BB012E}" type="slidenum">
              <a:rPr lang="en-US" smtClean="0"/>
              <a:t>39</a:t>
            </a:fld>
            <a:endParaRPr lang="en-US"/>
          </a:p>
        </p:txBody>
      </p:sp>
    </p:spTree>
    <p:extLst>
      <p:ext uri="{BB962C8B-B14F-4D97-AF65-F5344CB8AC3E}">
        <p14:creationId xmlns:p14="http://schemas.microsoft.com/office/powerpoint/2010/main" val="346159292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4E6B44-8A2D-409F-997F-4C23C1BB012E}" type="slidenum">
              <a:rPr lang="en-US" smtClean="0"/>
              <a:t>40</a:t>
            </a:fld>
            <a:endParaRPr lang="en-US"/>
          </a:p>
        </p:txBody>
      </p:sp>
    </p:spTree>
    <p:extLst>
      <p:ext uri="{BB962C8B-B14F-4D97-AF65-F5344CB8AC3E}">
        <p14:creationId xmlns:p14="http://schemas.microsoft.com/office/powerpoint/2010/main" val="285766287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4E6B44-8A2D-409F-997F-4C23C1BB012E}" type="slidenum">
              <a:rPr lang="en-US" smtClean="0"/>
              <a:t>41</a:t>
            </a:fld>
            <a:endParaRPr lang="en-US"/>
          </a:p>
        </p:txBody>
      </p:sp>
    </p:spTree>
    <p:extLst>
      <p:ext uri="{BB962C8B-B14F-4D97-AF65-F5344CB8AC3E}">
        <p14:creationId xmlns:p14="http://schemas.microsoft.com/office/powerpoint/2010/main" val="294880517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Good example of policy strategy: classic and annuity</a:t>
            </a:r>
            <a:r>
              <a:rPr lang="ru-UA" dirty="0"/>
              <a:t> </a:t>
            </a:r>
            <a:r>
              <a:rPr lang="en-US" dirty="0"/>
              <a:t>loan payment scheme</a:t>
            </a:r>
          </a:p>
        </p:txBody>
      </p:sp>
      <p:sp>
        <p:nvSpPr>
          <p:cNvPr id="4" name="Slide Number Placeholder 3"/>
          <p:cNvSpPr>
            <a:spLocks noGrp="1"/>
          </p:cNvSpPr>
          <p:nvPr>
            <p:ph type="sldNum" sz="quarter" idx="5"/>
          </p:nvPr>
        </p:nvSpPr>
        <p:spPr/>
        <p:txBody>
          <a:bodyPr/>
          <a:lstStyle/>
          <a:p>
            <a:fld id="{AA4E6B44-8A2D-409F-997F-4C23C1BB012E}" type="slidenum">
              <a:rPr lang="en-US" smtClean="0"/>
              <a:t>42</a:t>
            </a:fld>
            <a:endParaRPr lang="en-US"/>
          </a:p>
        </p:txBody>
      </p:sp>
    </p:spTree>
    <p:extLst>
      <p:ext uri="{BB962C8B-B14F-4D97-AF65-F5344CB8AC3E}">
        <p14:creationId xmlns:p14="http://schemas.microsoft.com/office/powerpoint/2010/main" val="277425057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4E6B44-8A2D-409F-997F-4C23C1BB012E}" type="slidenum">
              <a:rPr lang="en-US" smtClean="0"/>
              <a:t>44</a:t>
            </a:fld>
            <a:endParaRPr lang="en-US"/>
          </a:p>
        </p:txBody>
      </p:sp>
    </p:spTree>
    <p:extLst>
      <p:ext uri="{BB962C8B-B14F-4D97-AF65-F5344CB8AC3E}">
        <p14:creationId xmlns:p14="http://schemas.microsoft.com/office/powerpoint/2010/main" val="13317656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STA: 01 + 02 (7 slides), 04 (8 slides), 07 + Key Takeaways (6 slides)</a:t>
            </a:r>
          </a:p>
          <a:p>
            <a:pPr marL="0" indent="0">
              <a:buNone/>
            </a:pPr>
            <a:r>
              <a:rPr lang="en-US" dirty="0"/>
              <a:t>MN: 03 (7 slides), 05 + 06 (8 slides)</a:t>
            </a:r>
          </a:p>
        </p:txBody>
      </p:sp>
      <p:sp>
        <p:nvSpPr>
          <p:cNvPr id="4" name="Slide Number Placeholder 3"/>
          <p:cNvSpPr>
            <a:spLocks noGrp="1"/>
          </p:cNvSpPr>
          <p:nvPr>
            <p:ph type="sldNum" sz="quarter" idx="5"/>
          </p:nvPr>
        </p:nvSpPr>
        <p:spPr/>
        <p:txBody>
          <a:bodyPr/>
          <a:lstStyle/>
          <a:p>
            <a:fld id="{AA4E6B44-8A2D-409F-997F-4C23C1BB012E}" type="slidenum">
              <a:rPr lang="en-US" smtClean="0"/>
              <a:t>5</a:t>
            </a:fld>
            <a:endParaRPr lang="en-US"/>
          </a:p>
        </p:txBody>
      </p:sp>
    </p:spTree>
    <p:extLst>
      <p:ext uri="{BB962C8B-B14F-4D97-AF65-F5344CB8AC3E}">
        <p14:creationId xmlns:p14="http://schemas.microsoft.com/office/powerpoint/2010/main" val="11748259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4E6B44-8A2D-409F-997F-4C23C1BB012E}" type="slidenum">
              <a:rPr lang="en-US" smtClean="0"/>
              <a:t>7</a:t>
            </a:fld>
            <a:endParaRPr lang="en-US"/>
          </a:p>
        </p:txBody>
      </p:sp>
    </p:spTree>
    <p:extLst>
      <p:ext uri="{BB962C8B-B14F-4D97-AF65-F5344CB8AC3E}">
        <p14:creationId xmlns:p14="http://schemas.microsoft.com/office/powerpoint/2010/main" val="34882830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4E6B44-8A2D-409F-997F-4C23C1BB012E}" type="slidenum">
              <a:rPr lang="en-US" smtClean="0"/>
              <a:t>8</a:t>
            </a:fld>
            <a:endParaRPr lang="en-US"/>
          </a:p>
        </p:txBody>
      </p:sp>
    </p:spTree>
    <p:extLst>
      <p:ext uri="{BB962C8B-B14F-4D97-AF65-F5344CB8AC3E}">
        <p14:creationId xmlns:p14="http://schemas.microsoft.com/office/powerpoint/2010/main" val="18448688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4E6B44-8A2D-409F-997F-4C23C1BB012E}" type="slidenum">
              <a:rPr lang="en-US" smtClean="0"/>
              <a:t>9</a:t>
            </a:fld>
            <a:endParaRPr lang="en-US"/>
          </a:p>
        </p:txBody>
      </p:sp>
    </p:spTree>
    <p:extLst>
      <p:ext uri="{BB962C8B-B14F-4D97-AF65-F5344CB8AC3E}">
        <p14:creationId xmlns:p14="http://schemas.microsoft.com/office/powerpoint/2010/main" val="6543499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4E6B44-8A2D-409F-997F-4C23C1BB012E}" type="slidenum">
              <a:rPr lang="en-US" smtClean="0"/>
              <a:t>10</a:t>
            </a:fld>
            <a:endParaRPr lang="en-US"/>
          </a:p>
        </p:txBody>
      </p:sp>
    </p:spTree>
    <p:extLst>
      <p:ext uri="{BB962C8B-B14F-4D97-AF65-F5344CB8AC3E}">
        <p14:creationId xmlns:p14="http://schemas.microsoft.com/office/powerpoint/2010/main" val="11900946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4E6B44-8A2D-409F-997F-4C23C1BB012E}" type="slidenum">
              <a:rPr lang="en-US" smtClean="0"/>
              <a:t>12</a:t>
            </a:fld>
            <a:endParaRPr lang="en-US"/>
          </a:p>
        </p:txBody>
      </p:sp>
    </p:spTree>
    <p:extLst>
      <p:ext uri="{BB962C8B-B14F-4D97-AF65-F5344CB8AC3E}">
        <p14:creationId xmlns:p14="http://schemas.microsoft.com/office/powerpoint/2010/main" val="291355933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13.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13.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 Id="rId5" Type="http://schemas.openxmlformats.org/officeDocument/2006/relationships/image" Target="../media/image14.png"/><Relationship Id="rId4" Type="http://schemas.openxmlformats.org/officeDocument/2006/relationships/image" Target="../media/image13.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3.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3.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3.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3.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3.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1.xml"/><Relationship Id="rId5" Type="http://schemas.openxmlformats.org/officeDocument/2006/relationships/image" Target="../media/image12.png"/><Relationship Id="rId4" Type="http://schemas.openxmlformats.org/officeDocument/2006/relationships/image" Target="../media/image11.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3.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3.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 Id="rId5" Type="http://schemas.openxmlformats.org/officeDocument/2006/relationships/image" Target="../media/image21.png"/><Relationship Id="rId4" Type="http://schemas.openxmlformats.org/officeDocument/2006/relationships/image" Target="../media/image13.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 Id="rId5" Type="http://schemas.openxmlformats.org/officeDocument/2006/relationships/image" Target="../media/image22.png"/><Relationship Id="rId4" Type="http://schemas.openxmlformats.org/officeDocument/2006/relationships/image" Target="../media/image13.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 Id="rId5" Type="http://schemas.openxmlformats.org/officeDocument/2006/relationships/image" Target="../media/image23.png"/><Relationship Id="rId4" Type="http://schemas.openxmlformats.org/officeDocument/2006/relationships/image" Target="../media/image13.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 Id="rId5" Type="http://schemas.openxmlformats.org/officeDocument/2006/relationships/image" Target="../media/image24.png"/><Relationship Id="rId4" Type="http://schemas.openxmlformats.org/officeDocument/2006/relationships/image" Target="../media/image13.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 Id="rId5" Type="http://schemas.openxmlformats.org/officeDocument/2006/relationships/image" Target="../media/image25.png"/><Relationship Id="rId4" Type="http://schemas.openxmlformats.org/officeDocument/2006/relationships/image" Target="../media/image13.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image" Target="../media/image8.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image" Target="../media/image8.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image" Target="../media/image8.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3.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3.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9" name="Text Placeholder 43">
            <a:extLst>
              <a:ext uri="{FF2B5EF4-FFF2-40B4-BE49-F238E27FC236}">
                <a16:creationId xmlns:a16="http://schemas.microsoft.com/office/drawing/2014/main" id="{4C4B20B6-33DF-DB43-909C-FD4D3AB2632B}"/>
              </a:ext>
            </a:extLst>
          </p:cNvPr>
          <p:cNvSpPr>
            <a:spLocks noGrp="1"/>
          </p:cNvSpPr>
          <p:nvPr>
            <p:ph type="body" sz="quarter" idx="15" hasCustomPrompt="1"/>
          </p:nvPr>
        </p:nvSpPr>
        <p:spPr>
          <a:xfrm>
            <a:off x="730737" y="4975880"/>
            <a:ext cx="3980413" cy="594310"/>
          </a:xfrm>
          <a:prstGeom prst="rect">
            <a:avLst/>
          </a:prstGeom>
        </p:spPr>
        <p:txBody>
          <a:bodyPr lIns="0" tIns="0" rIns="0" bIns="0"/>
          <a:lstStyle>
            <a:lvl1pPr marL="0" indent="0">
              <a:lnSpc>
                <a:spcPct val="100000"/>
              </a:lnSpc>
              <a:spcBef>
                <a:spcPts val="0"/>
              </a:spcBef>
              <a:buNone/>
              <a:defRPr sz="1400" b="1" i="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PRESENTED BY: </a:t>
            </a:r>
          </a:p>
          <a:p>
            <a:pPr lvl="0"/>
            <a:r>
              <a:rPr lang="en-US" dirty="0"/>
              <a:t>MICHAEL R. ANDERSON</a:t>
            </a:r>
          </a:p>
        </p:txBody>
      </p:sp>
      <p:sp>
        <p:nvSpPr>
          <p:cNvPr id="13" name="Text Placeholder 43">
            <a:extLst>
              <a:ext uri="{FF2B5EF4-FFF2-40B4-BE49-F238E27FC236}">
                <a16:creationId xmlns:a16="http://schemas.microsoft.com/office/drawing/2014/main" id="{184B19A3-850B-4F45-85FA-4CF380E795FA}"/>
              </a:ext>
            </a:extLst>
          </p:cNvPr>
          <p:cNvSpPr>
            <a:spLocks noGrp="1"/>
          </p:cNvSpPr>
          <p:nvPr>
            <p:ph type="body" sz="quarter" idx="16" hasCustomPrompt="1"/>
          </p:nvPr>
        </p:nvSpPr>
        <p:spPr>
          <a:xfrm>
            <a:off x="746088" y="5777086"/>
            <a:ext cx="3216578" cy="312923"/>
          </a:xfrm>
          <a:prstGeom prst="rect">
            <a:avLst/>
          </a:prstGeom>
        </p:spPr>
        <p:txBody>
          <a:bodyPr lIns="0" tIns="0" rIns="0" bIns="0"/>
          <a:lstStyle>
            <a:lvl1pPr marL="0" indent="0">
              <a:lnSpc>
                <a:spcPct val="100000"/>
              </a:lnSpc>
              <a:spcBef>
                <a:spcPts val="0"/>
              </a:spcBef>
              <a:buNone/>
              <a:defRPr sz="1400" b="1" i="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Date: January 16, 2019</a:t>
            </a:r>
          </a:p>
        </p:txBody>
      </p:sp>
      <p:sp>
        <p:nvSpPr>
          <p:cNvPr id="5" name="Text Placeholder 4">
            <a:extLst>
              <a:ext uri="{FF2B5EF4-FFF2-40B4-BE49-F238E27FC236}">
                <a16:creationId xmlns:a16="http://schemas.microsoft.com/office/drawing/2014/main" id="{7DDD3BE4-479B-344C-8D7A-AFF11D1C7723}"/>
              </a:ext>
            </a:extLst>
          </p:cNvPr>
          <p:cNvSpPr>
            <a:spLocks noGrp="1"/>
          </p:cNvSpPr>
          <p:nvPr>
            <p:ph type="body" sz="quarter" idx="17" hasCustomPrompt="1"/>
          </p:nvPr>
        </p:nvSpPr>
        <p:spPr>
          <a:xfrm>
            <a:off x="705078" y="1738557"/>
            <a:ext cx="4537817" cy="1646259"/>
          </a:xfrm>
          <a:prstGeom prst="rect">
            <a:avLst/>
          </a:prstGeom>
        </p:spPr>
        <p:txBody>
          <a:bodyPr lIns="0" tIns="0" rIns="0" bIns="0"/>
          <a:lstStyle>
            <a:lvl1pPr marL="0" indent="0">
              <a:buNone/>
              <a:defRPr sz="3800" b="1" i="0">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Title lorem ipsum </a:t>
            </a:r>
            <a:r>
              <a:rPr lang="en-US" dirty="0" err="1"/>
              <a:t>doloro</a:t>
            </a:r>
            <a:r>
              <a:rPr lang="en-US" dirty="0"/>
              <a:t> sit </a:t>
            </a:r>
            <a:r>
              <a:rPr lang="en-US" dirty="0" err="1"/>
              <a:t>amet</a:t>
            </a:r>
            <a:r>
              <a:rPr lang="en-US" dirty="0"/>
              <a:t> </a:t>
            </a:r>
            <a:r>
              <a:rPr lang="en-US" dirty="0" err="1"/>
              <a:t>consi</a:t>
            </a:r>
            <a:r>
              <a:rPr lang="en-US" dirty="0"/>
              <a:t> </a:t>
            </a:r>
            <a:r>
              <a:rPr lang="en-US" dirty="0" err="1"/>
              <a:t>alorin</a:t>
            </a:r>
            <a:endParaRPr lang="en-US" dirty="0"/>
          </a:p>
        </p:txBody>
      </p:sp>
      <p:sp>
        <p:nvSpPr>
          <p:cNvPr id="20" name="Text Placeholder 4">
            <a:extLst>
              <a:ext uri="{FF2B5EF4-FFF2-40B4-BE49-F238E27FC236}">
                <a16:creationId xmlns:a16="http://schemas.microsoft.com/office/drawing/2014/main" id="{03CA12E6-7079-E044-991B-796593535C24}"/>
              </a:ext>
            </a:extLst>
          </p:cNvPr>
          <p:cNvSpPr>
            <a:spLocks noGrp="1"/>
          </p:cNvSpPr>
          <p:nvPr>
            <p:ph type="body" sz="quarter" idx="18" hasCustomPrompt="1"/>
          </p:nvPr>
        </p:nvSpPr>
        <p:spPr>
          <a:xfrm>
            <a:off x="718912" y="3530105"/>
            <a:ext cx="4537817" cy="1285399"/>
          </a:xfrm>
          <a:prstGeom prst="rect">
            <a:avLst/>
          </a:prstGeom>
        </p:spPr>
        <p:txBody>
          <a:bodyPr lIns="0" tIns="0" rIns="0" bIns="0"/>
          <a:lstStyle>
            <a:lvl1pPr marL="0" indent="0">
              <a:lnSpc>
                <a:spcPts val="2500"/>
              </a:lnSpc>
              <a:spcBef>
                <a:spcPts val="0"/>
              </a:spcBef>
              <a:buNone/>
              <a:defRPr sz="1300" b="0" i="0">
                <a:solidFill>
                  <a:schemeClr val="accent6">
                    <a:lumMod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Subhead: </a:t>
            </a:r>
            <a:r>
              <a:rPr lang="en-US" dirty="0" err="1"/>
              <a:t>orem</a:t>
            </a:r>
            <a:r>
              <a:rPr lang="en-US" dirty="0"/>
              <a:t> ipsum </a:t>
            </a:r>
            <a:r>
              <a:rPr lang="en-US" dirty="0" err="1"/>
              <a:t>doloronsioris</a:t>
            </a:r>
            <a:r>
              <a:rPr lang="en-US" dirty="0"/>
              <a:t> sit </a:t>
            </a:r>
            <a:r>
              <a:rPr lang="en-US" dirty="0" err="1"/>
              <a:t>amet</a:t>
            </a:r>
            <a:r>
              <a:rPr lang="en-US" dirty="0"/>
              <a:t> </a:t>
            </a:r>
            <a:r>
              <a:rPr lang="en-US" dirty="0" err="1"/>
              <a:t>consi</a:t>
            </a:r>
            <a:r>
              <a:rPr lang="en-US" dirty="0"/>
              <a:t> </a:t>
            </a:r>
            <a:r>
              <a:rPr lang="en-US" dirty="0" err="1"/>
              <a:t>alorin</a:t>
            </a:r>
            <a:r>
              <a:rPr lang="en-US" dirty="0"/>
              <a:t> dolor </a:t>
            </a:r>
            <a:r>
              <a:rPr lang="en-US" dirty="0" err="1"/>
              <a:t>onsioris</a:t>
            </a:r>
            <a:r>
              <a:rPr lang="en-US" dirty="0"/>
              <a:t> sit </a:t>
            </a:r>
            <a:r>
              <a:rPr lang="en-US" dirty="0" err="1"/>
              <a:t>amet</a:t>
            </a:r>
            <a:r>
              <a:rPr lang="en-US" dirty="0"/>
              <a:t> </a:t>
            </a:r>
            <a:r>
              <a:rPr lang="en-US" dirty="0" err="1"/>
              <a:t>consi</a:t>
            </a:r>
            <a:r>
              <a:rPr lang="en-US" dirty="0"/>
              <a:t> </a:t>
            </a:r>
            <a:r>
              <a:rPr lang="en-US" dirty="0" err="1"/>
              <a:t>alorin</a:t>
            </a:r>
            <a:r>
              <a:rPr lang="en-US" dirty="0"/>
              <a:t> </a:t>
            </a:r>
            <a:r>
              <a:rPr lang="en-US" dirty="0" err="1"/>
              <a:t>doloronsioris</a:t>
            </a:r>
            <a:r>
              <a:rPr lang="en-US" dirty="0"/>
              <a:t> </a:t>
            </a:r>
            <a:r>
              <a:rPr lang="en-US" dirty="0" err="1"/>
              <a:t>siriuso</a:t>
            </a:r>
            <a:r>
              <a:rPr lang="en-US" dirty="0"/>
              <a:t>.</a:t>
            </a:r>
          </a:p>
        </p:txBody>
      </p:sp>
      <p:pic>
        <p:nvPicPr>
          <p:cNvPr id="3" name="Picture 2">
            <a:extLst>
              <a:ext uri="{FF2B5EF4-FFF2-40B4-BE49-F238E27FC236}">
                <a16:creationId xmlns:a16="http://schemas.microsoft.com/office/drawing/2014/main" id="{0C47F51D-DB97-AC46-A4D3-47EA3763DD1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53541" t="23147" r="3791"/>
          <a:stretch/>
        </p:blipFill>
        <p:spPr>
          <a:xfrm>
            <a:off x="5473700" y="63818"/>
            <a:ext cx="6718300" cy="6806882"/>
          </a:xfrm>
          <a:prstGeom prst="rect">
            <a:avLst/>
          </a:prstGeom>
        </p:spPr>
      </p:pic>
      <p:pic>
        <p:nvPicPr>
          <p:cNvPr id="9" name="Picture 8">
            <a:extLst>
              <a:ext uri="{FF2B5EF4-FFF2-40B4-BE49-F238E27FC236}">
                <a16:creationId xmlns:a16="http://schemas.microsoft.com/office/drawing/2014/main" id="{0A42E1FD-C547-5749-BD85-D4A54E58632D}"/>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57764" y="604286"/>
            <a:ext cx="2188757" cy="471715"/>
          </a:xfrm>
          <a:prstGeom prst="rect">
            <a:avLst/>
          </a:prstGeom>
        </p:spPr>
      </p:pic>
    </p:spTree>
    <p:extLst>
      <p:ext uri="{BB962C8B-B14F-4D97-AF65-F5344CB8AC3E}">
        <p14:creationId xmlns:p14="http://schemas.microsoft.com/office/powerpoint/2010/main" val="17702148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Headline + Bulletpoints + Image">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489656E0-E046-7A41-AE7D-3EC4B1A5346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50000" t="23889"/>
          <a:stretch/>
        </p:blipFill>
        <p:spPr>
          <a:xfrm>
            <a:off x="6223000" y="1747044"/>
            <a:ext cx="5969000" cy="5110956"/>
          </a:xfrm>
          <a:prstGeom prst="rect">
            <a:avLst/>
          </a:prstGeom>
        </p:spPr>
      </p:pic>
      <p:sp>
        <p:nvSpPr>
          <p:cNvPr id="8" name="Picture Placeholder 13">
            <a:extLst>
              <a:ext uri="{FF2B5EF4-FFF2-40B4-BE49-F238E27FC236}">
                <a16:creationId xmlns:a16="http://schemas.microsoft.com/office/drawing/2014/main" id="{68EECD50-1593-BC4E-9E42-144F50C8091C}"/>
              </a:ext>
            </a:extLst>
          </p:cNvPr>
          <p:cNvSpPr>
            <a:spLocks noGrp="1"/>
          </p:cNvSpPr>
          <p:nvPr>
            <p:ph type="pic" sz="quarter" idx="13" hasCustomPrompt="1"/>
          </p:nvPr>
        </p:nvSpPr>
        <p:spPr>
          <a:xfrm>
            <a:off x="6096001" y="1117599"/>
            <a:ext cx="5200480" cy="4927601"/>
          </a:xfrm>
          <a:prstGeom prst="rect">
            <a:avLst/>
          </a:prstGeom>
          <a:solidFill>
            <a:schemeClr val="bg1"/>
          </a:solidFill>
        </p:spPr>
        <p:txBody>
          <a:bodyPr anchor="t"/>
          <a:lstStyle>
            <a:lvl1pPr marL="0" indent="0" algn="ctr">
              <a:buNone/>
              <a:defRPr sz="14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r>
              <a:rPr lang="en-US" dirty="0"/>
              <a:t>Click to insert  picture</a:t>
            </a:r>
          </a:p>
        </p:txBody>
      </p:sp>
      <p:sp>
        <p:nvSpPr>
          <p:cNvPr id="14" name="Text Placeholder 4">
            <a:extLst>
              <a:ext uri="{FF2B5EF4-FFF2-40B4-BE49-F238E27FC236}">
                <a16:creationId xmlns:a16="http://schemas.microsoft.com/office/drawing/2014/main" id="{C21FCCF6-F03B-7449-AF6D-37EFBDC1DD8C}"/>
              </a:ext>
            </a:extLst>
          </p:cNvPr>
          <p:cNvSpPr>
            <a:spLocks noGrp="1"/>
          </p:cNvSpPr>
          <p:nvPr>
            <p:ph type="body" sz="quarter" idx="18" hasCustomPrompt="1"/>
          </p:nvPr>
        </p:nvSpPr>
        <p:spPr>
          <a:xfrm>
            <a:off x="644225" y="2974162"/>
            <a:ext cx="4927600" cy="2067738"/>
          </a:xfrm>
          <a:prstGeom prst="rect">
            <a:avLst/>
          </a:prstGeom>
        </p:spPr>
        <p:txBody>
          <a:bodyPr lIns="0" tIns="0" rIns="0" bIns="0"/>
          <a:lstStyle>
            <a:lvl1pPr marL="171450" indent="-171450">
              <a:lnSpc>
                <a:spcPct val="100000"/>
              </a:lnSpc>
              <a:spcBef>
                <a:spcPts val="0"/>
              </a:spcBef>
              <a:spcAft>
                <a:spcPts val="1400"/>
              </a:spcAft>
              <a:buFont typeface="Arial" panose="020B0604020202020204" pitchFamily="34" charset="0"/>
              <a:buChar char="•"/>
              <a:defRPr sz="1600" b="0" i="0">
                <a:solidFill>
                  <a:schemeClr val="accent5"/>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err="1"/>
              <a:t>Bulletpointus</a:t>
            </a:r>
            <a:r>
              <a:rPr lang="en-US" dirty="0"/>
              <a:t> </a:t>
            </a:r>
            <a:r>
              <a:rPr lang="en-US" dirty="0" err="1"/>
              <a:t>orem</a:t>
            </a:r>
            <a:r>
              <a:rPr lang="en-US" dirty="0"/>
              <a:t> ipsum </a:t>
            </a:r>
            <a:r>
              <a:rPr lang="en-US" dirty="0" err="1"/>
              <a:t>doloronsioris</a:t>
            </a:r>
            <a:r>
              <a:rPr lang="en-US" dirty="0"/>
              <a:t> sit </a:t>
            </a:r>
            <a:r>
              <a:rPr lang="en-US" dirty="0" err="1"/>
              <a:t>amet</a:t>
            </a:r>
            <a:r>
              <a:rPr lang="en-US" dirty="0"/>
              <a:t> </a:t>
            </a:r>
          </a:p>
          <a:p>
            <a:pPr lvl="0"/>
            <a:r>
              <a:rPr lang="en-US" dirty="0" err="1"/>
              <a:t>Consi</a:t>
            </a:r>
            <a:r>
              <a:rPr lang="en-US" dirty="0"/>
              <a:t> </a:t>
            </a:r>
            <a:r>
              <a:rPr lang="en-US" dirty="0" err="1"/>
              <a:t>alorin</a:t>
            </a:r>
            <a:r>
              <a:rPr lang="en-US" dirty="0"/>
              <a:t> dolor </a:t>
            </a:r>
            <a:r>
              <a:rPr lang="en-US" dirty="0" err="1"/>
              <a:t>onsioris</a:t>
            </a:r>
            <a:r>
              <a:rPr lang="en-US" dirty="0"/>
              <a:t> sit </a:t>
            </a:r>
            <a:r>
              <a:rPr lang="en-US" dirty="0" err="1"/>
              <a:t>amet</a:t>
            </a:r>
            <a:r>
              <a:rPr lang="en-US" dirty="0"/>
              <a:t> </a:t>
            </a:r>
            <a:r>
              <a:rPr lang="en-US" dirty="0" err="1"/>
              <a:t>consi</a:t>
            </a:r>
            <a:r>
              <a:rPr lang="en-US" dirty="0"/>
              <a:t> </a:t>
            </a:r>
          </a:p>
          <a:p>
            <a:pPr lvl="0"/>
            <a:r>
              <a:rPr lang="en-US" dirty="0" err="1"/>
              <a:t>Alorin</a:t>
            </a:r>
            <a:r>
              <a:rPr lang="en-US" dirty="0"/>
              <a:t> dolor </a:t>
            </a:r>
            <a:r>
              <a:rPr lang="en-US" dirty="0" err="1"/>
              <a:t>onsioris</a:t>
            </a:r>
            <a:r>
              <a:rPr lang="en-US" dirty="0"/>
              <a:t> </a:t>
            </a:r>
            <a:r>
              <a:rPr lang="en-US" dirty="0" err="1"/>
              <a:t>foripslorius</a:t>
            </a:r>
            <a:r>
              <a:rPr lang="en-US" dirty="0"/>
              <a:t> </a:t>
            </a:r>
            <a:r>
              <a:rPr lang="en-US" dirty="0" err="1"/>
              <a:t>siriuso</a:t>
            </a:r>
            <a:endParaRPr lang="en-US" dirty="0"/>
          </a:p>
          <a:p>
            <a:pPr lvl="0"/>
            <a:r>
              <a:rPr lang="en-US" dirty="0"/>
              <a:t>Ipsum </a:t>
            </a:r>
            <a:r>
              <a:rPr lang="en-US" dirty="0" err="1"/>
              <a:t>doloronsioris</a:t>
            </a:r>
            <a:r>
              <a:rPr lang="en-US" dirty="0"/>
              <a:t> sit </a:t>
            </a:r>
            <a:r>
              <a:rPr lang="en-US" dirty="0" err="1"/>
              <a:t>amet</a:t>
            </a:r>
            <a:r>
              <a:rPr lang="en-US" dirty="0"/>
              <a:t> </a:t>
            </a:r>
            <a:r>
              <a:rPr lang="en-US" dirty="0" err="1"/>
              <a:t>consi</a:t>
            </a:r>
            <a:r>
              <a:rPr lang="en-US" dirty="0"/>
              <a:t> </a:t>
            </a:r>
            <a:r>
              <a:rPr lang="en-US" dirty="0" err="1"/>
              <a:t>alorin</a:t>
            </a:r>
            <a:r>
              <a:rPr lang="en-US" dirty="0"/>
              <a:t> omnibus </a:t>
            </a:r>
            <a:r>
              <a:rPr lang="en-US" dirty="0" err="1"/>
              <a:t>loren</a:t>
            </a:r>
            <a:r>
              <a:rPr lang="en-US" dirty="0"/>
              <a:t> ethos </a:t>
            </a:r>
            <a:r>
              <a:rPr lang="en-US" dirty="0" err="1"/>
              <a:t>thanorium</a:t>
            </a:r>
            <a:r>
              <a:rPr lang="en-US" dirty="0"/>
              <a:t> </a:t>
            </a:r>
            <a:r>
              <a:rPr lang="en-US" dirty="0" err="1"/>
              <a:t>satioroiva</a:t>
            </a:r>
            <a:endParaRPr lang="en-US" dirty="0"/>
          </a:p>
        </p:txBody>
      </p:sp>
      <p:sp>
        <p:nvSpPr>
          <p:cNvPr id="18" name="Text Placeholder 4">
            <a:extLst>
              <a:ext uri="{FF2B5EF4-FFF2-40B4-BE49-F238E27FC236}">
                <a16:creationId xmlns:a16="http://schemas.microsoft.com/office/drawing/2014/main" id="{B5C4391C-5910-494F-BABB-DEF4F7878830}"/>
              </a:ext>
            </a:extLst>
          </p:cNvPr>
          <p:cNvSpPr>
            <a:spLocks noGrp="1"/>
          </p:cNvSpPr>
          <p:nvPr>
            <p:ph type="body" sz="quarter" idx="17" hasCustomPrompt="1"/>
          </p:nvPr>
        </p:nvSpPr>
        <p:spPr>
          <a:xfrm>
            <a:off x="644226" y="1995602"/>
            <a:ext cx="4927600" cy="849198"/>
          </a:xfrm>
          <a:prstGeom prst="rect">
            <a:avLst/>
          </a:prstGeom>
        </p:spPr>
        <p:txBody>
          <a:bodyPr lIns="0" tIns="0" rIns="0" bIns="0"/>
          <a:lstStyle>
            <a:lvl1pPr marL="0" indent="0">
              <a:lnSpc>
                <a:spcPct val="100000"/>
              </a:lnSpc>
              <a:buNone/>
              <a:defRPr sz="2200" b="1" i="0">
                <a:latin typeface="Open Sans Semibold" panose="020B0606030504020204" pitchFamily="34" charset="0"/>
                <a:ea typeface="Open Sans Semibold" panose="020B0606030504020204" pitchFamily="34" charset="0"/>
                <a:cs typeface="Open Sans Semibold" panose="020B0606030504020204" pitchFamily="34" charset="0"/>
              </a:defRPr>
            </a:lvl1pPr>
          </a:lstStyle>
          <a:p>
            <a:pPr lvl="0"/>
            <a:r>
              <a:rPr lang="en-US" dirty="0"/>
              <a:t>Title lorem ipsum: </a:t>
            </a:r>
            <a:r>
              <a:rPr lang="en-US" dirty="0" err="1"/>
              <a:t>Doloro</a:t>
            </a:r>
            <a:r>
              <a:rPr lang="en-US" dirty="0"/>
              <a:t> sit </a:t>
            </a:r>
            <a:r>
              <a:rPr lang="en-US" dirty="0" err="1"/>
              <a:t>amet</a:t>
            </a:r>
            <a:r>
              <a:rPr lang="en-US" dirty="0"/>
              <a:t> </a:t>
            </a:r>
            <a:r>
              <a:rPr lang="en-US" dirty="0" err="1"/>
              <a:t>consi</a:t>
            </a:r>
            <a:r>
              <a:rPr lang="en-US" dirty="0"/>
              <a:t> </a:t>
            </a:r>
            <a:r>
              <a:rPr lang="en-US" dirty="0" err="1"/>
              <a:t>alorinus</a:t>
            </a:r>
            <a:r>
              <a:rPr lang="en-US" dirty="0"/>
              <a:t> </a:t>
            </a:r>
            <a:r>
              <a:rPr lang="en-US" dirty="0" err="1"/>
              <a:t>fitoranura</a:t>
            </a:r>
            <a:endParaRPr lang="en-US" dirty="0"/>
          </a:p>
        </p:txBody>
      </p:sp>
      <p:pic>
        <p:nvPicPr>
          <p:cNvPr id="16" name="Picture 15">
            <a:extLst>
              <a:ext uri="{FF2B5EF4-FFF2-40B4-BE49-F238E27FC236}">
                <a16:creationId xmlns:a16="http://schemas.microsoft.com/office/drawing/2014/main" id="{1CF9E86F-8AAD-5F49-B36D-31C0B7E52B1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993295" y="208036"/>
            <a:ext cx="1756746" cy="378610"/>
          </a:xfrm>
          <a:prstGeom prst="rect">
            <a:avLst/>
          </a:prstGeom>
        </p:spPr>
      </p:pic>
      <p:pic>
        <p:nvPicPr>
          <p:cNvPr id="17" name="Picture 16">
            <a:extLst>
              <a:ext uri="{FF2B5EF4-FFF2-40B4-BE49-F238E27FC236}">
                <a16:creationId xmlns:a16="http://schemas.microsoft.com/office/drawing/2014/main" id="{34BBF185-88C0-1349-87EF-CE9E9F05583F}"/>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t="-23841" r="-9750" b="-23060"/>
          <a:stretch/>
        </p:blipFill>
        <p:spPr>
          <a:xfrm>
            <a:off x="-1256" y="327025"/>
            <a:ext cx="334631" cy="146050"/>
          </a:xfrm>
          <a:prstGeom prst="rect">
            <a:avLst/>
          </a:prstGeom>
        </p:spPr>
      </p:pic>
      <p:sp>
        <p:nvSpPr>
          <p:cNvPr id="19" name="Text Placeholder 8">
            <a:extLst>
              <a:ext uri="{FF2B5EF4-FFF2-40B4-BE49-F238E27FC236}">
                <a16:creationId xmlns:a16="http://schemas.microsoft.com/office/drawing/2014/main" id="{EEB5C66D-8641-2244-9AB1-F0DFA442591D}"/>
              </a:ext>
            </a:extLst>
          </p:cNvPr>
          <p:cNvSpPr>
            <a:spLocks noGrp="1"/>
          </p:cNvSpPr>
          <p:nvPr>
            <p:ph type="body" sz="quarter" idx="12" hasCustomPrompt="1"/>
          </p:nvPr>
        </p:nvSpPr>
        <p:spPr>
          <a:xfrm>
            <a:off x="546255" y="227399"/>
            <a:ext cx="7546131" cy="399144"/>
          </a:xfrm>
          <a:prstGeom prst="rect">
            <a:avLst/>
          </a:prstGeom>
        </p:spPr>
        <p:txBody>
          <a:bodyPr lIns="0" tIns="0" rIns="0" bIns="0"/>
          <a:lstStyle>
            <a:lvl1pPr marL="0" indent="0">
              <a:buNone/>
              <a:defRPr sz="2400" b="1" i="0">
                <a:latin typeface="Open Sans Semibold" panose="020B0606030504020204" pitchFamily="34" charset="0"/>
                <a:ea typeface="Open Sans Semibold" panose="020B0606030504020204" pitchFamily="34" charset="0"/>
                <a:cs typeface="Open Sans Semibold" panose="020B0606030504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Lorem ipsum </a:t>
            </a:r>
            <a:r>
              <a:rPr lang="en-US" dirty="0" err="1"/>
              <a:t>personalitiouan</a:t>
            </a:r>
            <a:r>
              <a:rPr lang="en-US" dirty="0"/>
              <a:t> </a:t>
            </a:r>
            <a:r>
              <a:rPr lang="en-US" dirty="0" err="1"/>
              <a:t>thori</a:t>
            </a:r>
            <a:r>
              <a:rPr lang="en-US" dirty="0"/>
              <a:t> </a:t>
            </a:r>
            <a:r>
              <a:rPr lang="en-US" dirty="0" err="1"/>
              <a:t>lorius</a:t>
            </a:r>
            <a:endParaRPr lang="en-US" dirty="0"/>
          </a:p>
        </p:txBody>
      </p:sp>
    </p:spTree>
    <p:extLst>
      <p:ext uri="{BB962C8B-B14F-4D97-AF65-F5344CB8AC3E}">
        <p14:creationId xmlns:p14="http://schemas.microsoft.com/office/powerpoint/2010/main" val="32117287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xt Left + Lg Imag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9289113-8CE7-A140-BEC7-31BE7EC11A3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50000" t="23889"/>
          <a:stretch/>
        </p:blipFill>
        <p:spPr>
          <a:xfrm>
            <a:off x="6223000" y="1747044"/>
            <a:ext cx="5969000" cy="5110956"/>
          </a:xfrm>
          <a:prstGeom prst="rect">
            <a:avLst/>
          </a:prstGeom>
        </p:spPr>
      </p:pic>
      <p:sp>
        <p:nvSpPr>
          <p:cNvPr id="10" name="Text Placeholder 4">
            <a:extLst>
              <a:ext uri="{FF2B5EF4-FFF2-40B4-BE49-F238E27FC236}">
                <a16:creationId xmlns:a16="http://schemas.microsoft.com/office/drawing/2014/main" id="{E9F410FF-4176-C540-BA36-01931D5347A6}"/>
              </a:ext>
            </a:extLst>
          </p:cNvPr>
          <p:cNvSpPr>
            <a:spLocks noGrp="1"/>
          </p:cNvSpPr>
          <p:nvPr>
            <p:ph type="body" sz="quarter" idx="18" hasCustomPrompt="1"/>
          </p:nvPr>
        </p:nvSpPr>
        <p:spPr>
          <a:xfrm>
            <a:off x="618825" y="3393262"/>
            <a:ext cx="5143110" cy="1547037"/>
          </a:xfrm>
          <a:prstGeom prst="rect">
            <a:avLst/>
          </a:prstGeom>
        </p:spPr>
        <p:txBody>
          <a:bodyPr lIns="0" tIns="0" rIns="0" bIns="0"/>
          <a:lstStyle>
            <a:lvl1pPr marL="0" indent="0">
              <a:lnSpc>
                <a:spcPts val="2500"/>
              </a:lnSpc>
              <a:spcBef>
                <a:spcPts val="0"/>
              </a:spcBef>
              <a:buNone/>
              <a:defRPr sz="1200" b="0" i="0">
                <a:solidFill>
                  <a:schemeClr val="accent6">
                    <a:lumMod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Subhead: </a:t>
            </a:r>
            <a:r>
              <a:rPr lang="en-US" dirty="0" err="1"/>
              <a:t>orem</a:t>
            </a:r>
            <a:r>
              <a:rPr lang="en-US" dirty="0"/>
              <a:t> ipsum </a:t>
            </a:r>
            <a:r>
              <a:rPr lang="en-US" dirty="0" err="1"/>
              <a:t>doloronsioris</a:t>
            </a:r>
            <a:r>
              <a:rPr lang="en-US" dirty="0"/>
              <a:t> sit </a:t>
            </a:r>
            <a:r>
              <a:rPr lang="en-US" dirty="0" err="1"/>
              <a:t>amet</a:t>
            </a:r>
            <a:r>
              <a:rPr lang="en-US" dirty="0"/>
              <a:t> </a:t>
            </a:r>
            <a:r>
              <a:rPr lang="en-US" dirty="0" err="1"/>
              <a:t>consi</a:t>
            </a:r>
            <a:r>
              <a:rPr lang="en-US" dirty="0"/>
              <a:t> </a:t>
            </a:r>
            <a:r>
              <a:rPr lang="en-US" dirty="0" err="1"/>
              <a:t>alorin</a:t>
            </a:r>
            <a:r>
              <a:rPr lang="en-US" dirty="0"/>
              <a:t> dolor </a:t>
            </a:r>
            <a:r>
              <a:rPr lang="en-US" dirty="0" err="1"/>
              <a:t>onsioris</a:t>
            </a:r>
            <a:r>
              <a:rPr lang="en-US" dirty="0"/>
              <a:t> sit </a:t>
            </a:r>
            <a:r>
              <a:rPr lang="en-US" dirty="0" err="1"/>
              <a:t>amet</a:t>
            </a:r>
            <a:r>
              <a:rPr lang="en-US" dirty="0"/>
              <a:t> </a:t>
            </a:r>
            <a:r>
              <a:rPr lang="en-US" dirty="0" err="1"/>
              <a:t>consi</a:t>
            </a:r>
            <a:r>
              <a:rPr lang="en-US" dirty="0"/>
              <a:t> </a:t>
            </a:r>
            <a:r>
              <a:rPr lang="en-US" dirty="0" err="1"/>
              <a:t>alorin</a:t>
            </a:r>
            <a:r>
              <a:rPr lang="en-US" dirty="0"/>
              <a:t> dolor </a:t>
            </a:r>
            <a:r>
              <a:rPr lang="en-US" dirty="0" err="1"/>
              <a:t>onsioris</a:t>
            </a:r>
            <a:r>
              <a:rPr lang="en-US" dirty="0"/>
              <a:t> </a:t>
            </a:r>
            <a:r>
              <a:rPr lang="en-US" dirty="0" err="1"/>
              <a:t>foripslorius</a:t>
            </a:r>
            <a:r>
              <a:rPr lang="en-US" dirty="0"/>
              <a:t> </a:t>
            </a:r>
            <a:r>
              <a:rPr lang="en-US" dirty="0" err="1"/>
              <a:t>siriuso</a:t>
            </a:r>
            <a:r>
              <a:rPr lang="en-US" dirty="0"/>
              <a:t>. Ipsum </a:t>
            </a:r>
            <a:r>
              <a:rPr lang="en-US" dirty="0" err="1"/>
              <a:t>doloronsioris</a:t>
            </a:r>
            <a:r>
              <a:rPr lang="en-US" dirty="0"/>
              <a:t> sit </a:t>
            </a:r>
            <a:r>
              <a:rPr lang="en-US" dirty="0" err="1"/>
              <a:t>amet</a:t>
            </a:r>
            <a:r>
              <a:rPr lang="en-US" dirty="0"/>
              <a:t> </a:t>
            </a:r>
            <a:r>
              <a:rPr lang="en-US" dirty="0" err="1"/>
              <a:t>consi</a:t>
            </a:r>
            <a:r>
              <a:rPr lang="en-US" dirty="0"/>
              <a:t> </a:t>
            </a:r>
            <a:r>
              <a:rPr lang="en-US" dirty="0" err="1"/>
              <a:t>alorin</a:t>
            </a:r>
            <a:r>
              <a:rPr lang="en-US" dirty="0"/>
              <a:t> dolor </a:t>
            </a:r>
            <a:r>
              <a:rPr lang="en-US" dirty="0" err="1"/>
              <a:t>onsioris</a:t>
            </a:r>
            <a:r>
              <a:rPr lang="en-US" dirty="0"/>
              <a:t> sit </a:t>
            </a:r>
            <a:r>
              <a:rPr lang="en-US" dirty="0" err="1"/>
              <a:t>amet</a:t>
            </a:r>
            <a:r>
              <a:rPr lang="en-US" dirty="0"/>
              <a:t> </a:t>
            </a:r>
            <a:r>
              <a:rPr lang="en-US" dirty="0" err="1"/>
              <a:t>consiru</a:t>
            </a:r>
            <a:r>
              <a:rPr lang="en-US" dirty="0"/>
              <a:t>.</a:t>
            </a:r>
          </a:p>
        </p:txBody>
      </p:sp>
      <p:sp>
        <p:nvSpPr>
          <p:cNvPr id="12" name="Text Placeholder 4">
            <a:extLst>
              <a:ext uri="{FF2B5EF4-FFF2-40B4-BE49-F238E27FC236}">
                <a16:creationId xmlns:a16="http://schemas.microsoft.com/office/drawing/2014/main" id="{09A0185F-418D-054D-B394-2ABF444B628A}"/>
              </a:ext>
            </a:extLst>
          </p:cNvPr>
          <p:cNvSpPr>
            <a:spLocks noGrp="1"/>
          </p:cNvSpPr>
          <p:nvPr>
            <p:ph type="body" sz="quarter" idx="17" hasCustomPrompt="1"/>
          </p:nvPr>
        </p:nvSpPr>
        <p:spPr>
          <a:xfrm>
            <a:off x="618825" y="2414702"/>
            <a:ext cx="5143109" cy="849198"/>
          </a:xfrm>
          <a:prstGeom prst="rect">
            <a:avLst/>
          </a:prstGeom>
        </p:spPr>
        <p:txBody>
          <a:bodyPr lIns="0" tIns="0" rIns="0" bIns="0"/>
          <a:lstStyle>
            <a:lvl1pPr marL="0" indent="0">
              <a:lnSpc>
                <a:spcPct val="100000"/>
              </a:lnSpc>
              <a:buNone/>
              <a:defRPr sz="2200" b="1" i="0">
                <a:latin typeface="Open Sans Semibold" panose="020B0606030504020204" pitchFamily="34" charset="0"/>
                <a:ea typeface="Open Sans Semibold" panose="020B0606030504020204" pitchFamily="34" charset="0"/>
                <a:cs typeface="Open Sans Semibold" panose="020B0606030504020204" pitchFamily="34" charset="0"/>
              </a:defRPr>
            </a:lvl1pPr>
          </a:lstStyle>
          <a:p>
            <a:pPr lvl="0"/>
            <a:r>
              <a:rPr lang="en-US" dirty="0"/>
              <a:t>Title lorem ipsum: </a:t>
            </a:r>
            <a:r>
              <a:rPr lang="en-US" dirty="0" err="1"/>
              <a:t>Doloro</a:t>
            </a:r>
            <a:r>
              <a:rPr lang="en-US" dirty="0"/>
              <a:t> sit </a:t>
            </a:r>
            <a:r>
              <a:rPr lang="en-US" dirty="0" err="1"/>
              <a:t>amet</a:t>
            </a:r>
            <a:r>
              <a:rPr lang="en-US" dirty="0"/>
              <a:t> </a:t>
            </a:r>
            <a:r>
              <a:rPr lang="en-US" dirty="0" err="1"/>
              <a:t>consi</a:t>
            </a:r>
            <a:r>
              <a:rPr lang="en-US" dirty="0"/>
              <a:t> </a:t>
            </a:r>
            <a:r>
              <a:rPr lang="en-US" dirty="0" err="1"/>
              <a:t>alorinus</a:t>
            </a:r>
            <a:r>
              <a:rPr lang="en-US" dirty="0"/>
              <a:t> </a:t>
            </a:r>
            <a:r>
              <a:rPr lang="en-US" dirty="0" err="1"/>
              <a:t>fitoranura</a:t>
            </a:r>
            <a:endParaRPr lang="en-US" dirty="0"/>
          </a:p>
        </p:txBody>
      </p:sp>
      <p:pic>
        <p:nvPicPr>
          <p:cNvPr id="8" name="Picture 7">
            <a:extLst>
              <a:ext uri="{FF2B5EF4-FFF2-40B4-BE49-F238E27FC236}">
                <a16:creationId xmlns:a16="http://schemas.microsoft.com/office/drawing/2014/main" id="{E74A7B3B-AC79-744C-B1F8-7F310C20541E}"/>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993295" y="208036"/>
            <a:ext cx="1756746" cy="378610"/>
          </a:xfrm>
          <a:prstGeom prst="rect">
            <a:avLst/>
          </a:prstGeom>
        </p:spPr>
      </p:pic>
      <p:pic>
        <p:nvPicPr>
          <p:cNvPr id="9" name="Picture 8">
            <a:extLst>
              <a:ext uri="{FF2B5EF4-FFF2-40B4-BE49-F238E27FC236}">
                <a16:creationId xmlns:a16="http://schemas.microsoft.com/office/drawing/2014/main" id="{B0A99647-2871-A04D-A470-3798529FE690}"/>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t="-23841" r="-9750" b="-23060"/>
          <a:stretch/>
        </p:blipFill>
        <p:spPr>
          <a:xfrm>
            <a:off x="-1256" y="327025"/>
            <a:ext cx="334631" cy="146050"/>
          </a:xfrm>
          <a:prstGeom prst="rect">
            <a:avLst/>
          </a:prstGeom>
        </p:spPr>
      </p:pic>
      <p:sp>
        <p:nvSpPr>
          <p:cNvPr id="11" name="Text Placeholder 8">
            <a:extLst>
              <a:ext uri="{FF2B5EF4-FFF2-40B4-BE49-F238E27FC236}">
                <a16:creationId xmlns:a16="http://schemas.microsoft.com/office/drawing/2014/main" id="{7205E9FC-EBFE-7341-A767-21F912A7271D}"/>
              </a:ext>
            </a:extLst>
          </p:cNvPr>
          <p:cNvSpPr>
            <a:spLocks noGrp="1"/>
          </p:cNvSpPr>
          <p:nvPr>
            <p:ph type="body" sz="quarter" idx="12" hasCustomPrompt="1"/>
          </p:nvPr>
        </p:nvSpPr>
        <p:spPr>
          <a:xfrm>
            <a:off x="546255" y="227399"/>
            <a:ext cx="7546131" cy="399144"/>
          </a:xfrm>
          <a:prstGeom prst="rect">
            <a:avLst/>
          </a:prstGeom>
        </p:spPr>
        <p:txBody>
          <a:bodyPr lIns="0" tIns="0" rIns="0" bIns="0"/>
          <a:lstStyle>
            <a:lvl1pPr marL="0" indent="0">
              <a:buNone/>
              <a:defRPr sz="2400" b="1" i="0">
                <a:latin typeface="Open Sans Semibold" panose="020B0606030504020204" pitchFamily="34" charset="0"/>
                <a:ea typeface="Open Sans Semibold" panose="020B0606030504020204" pitchFamily="34" charset="0"/>
                <a:cs typeface="Open Sans Semibold" panose="020B0606030504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Lorem ipsum </a:t>
            </a:r>
            <a:r>
              <a:rPr lang="en-US" dirty="0" err="1"/>
              <a:t>personalitiouan</a:t>
            </a:r>
            <a:r>
              <a:rPr lang="en-US" dirty="0"/>
              <a:t> </a:t>
            </a:r>
            <a:r>
              <a:rPr lang="en-US" dirty="0" err="1"/>
              <a:t>thori</a:t>
            </a:r>
            <a:r>
              <a:rPr lang="en-US" dirty="0"/>
              <a:t> </a:t>
            </a:r>
            <a:r>
              <a:rPr lang="en-US" dirty="0" err="1"/>
              <a:t>lorius</a:t>
            </a:r>
            <a:endParaRPr lang="en-US" dirty="0"/>
          </a:p>
        </p:txBody>
      </p:sp>
    </p:spTree>
    <p:extLst>
      <p:ext uri="{BB962C8B-B14F-4D97-AF65-F5344CB8AC3E}">
        <p14:creationId xmlns:p14="http://schemas.microsoft.com/office/powerpoint/2010/main" val="37938262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Headline + Bulletpoints + Imag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A74F4EE-9E12-7C42-9F2E-2AE40EF633AD}"/>
              </a:ext>
            </a:extLst>
          </p:cNvPr>
          <p:cNvPicPr>
            <a:picLocks noChangeAspect="1"/>
          </p:cNvPicPr>
          <p:nvPr userDrawn="1"/>
        </p:nvPicPr>
        <p:blipFill>
          <a:blip r:embed="rId2"/>
          <a:stretch>
            <a:fillRect/>
          </a:stretch>
        </p:blipFill>
        <p:spPr>
          <a:xfrm>
            <a:off x="0" y="0"/>
            <a:ext cx="12192000" cy="762000"/>
          </a:xfrm>
          <a:prstGeom prst="rect">
            <a:avLst/>
          </a:prstGeom>
        </p:spPr>
      </p:pic>
      <p:pic>
        <p:nvPicPr>
          <p:cNvPr id="13" name="Picture 12">
            <a:extLst>
              <a:ext uri="{FF2B5EF4-FFF2-40B4-BE49-F238E27FC236}">
                <a16:creationId xmlns:a16="http://schemas.microsoft.com/office/drawing/2014/main" id="{1EF61091-FDEA-2E4C-9FE6-E7AB18FE36C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993295" y="212626"/>
            <a:ext cx="1756746" cy="375633"/>
          </a:xfrm>
          <a:prstGeom prst="rect">
            <a:avLst/>
          </a:prstGeom>
        </p:spPr>
      </p:pic>
      <p:pic>
        <p:nvPicPr>
          <p:cNvPr id="16" name="Picture 15">
            <a:extLst>
              <a:ext uri="{FF2B5EF4-FFF2-40B4-BE49-F238E27FC236}">
                <a16:creationId xmlns:a16="http://schemas.microsoft.com/office/drawing/2014/main" id="{BDCA2AED-CAB9-8E4F-90C2-AA544F0D2F75}"/>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t="-23841" r="-9750" b="-23060"/>
          <a:stretch/>
        </p:blipFill>
        <p:spPr>
          <a:xfrm>
            <a:off x="-1256" y="327025"/>
            <a:ext cx="334631" cy="146050"/>
          </a:xfrm>
          <a:prstGeom prst="rect">
            <a:avLst/>
          </a:prstGeom>
        </p:spPr>
      </p:pic>
      <p:sp>
        <p:nvSpPr>
          <p:cNvPr id="9" name="Text Placeholder 8">
            <a:extLst>
              <a:ext uri="{FF2B5EF4-FFF2-40B4-BE49-F238E27FC236}">
                <a16:creationId xmlns:a16="http://schemas.microsoft.com/office/drawing/2014/main" id="{1A71B754-206A-E748-881E-8B4B93003385}"/>
              </a:ext>
            </a:extLst>
          </p:cNvPr>
          <p:cNvSpPr>
            <a:spLocks noGrp="1"/>
          </p:cNvSpPr>
          <p:nvPr>
            <p:ph type="body" sz="quarter" idx="12" hasCustomPrompt="1"/>
          </p:nvPr>
        </p:nvSpPr>
        <p:spPr>
          <a:xfrm>
            <a:off x="546255" y="227399"/>
            <a:ext cx="7546131" cy="399144"/>
          </a:xfrm>
          <a:prstGeom prst="rect">
            <a:avLst/>
          </a:prstGeom>
        </p:spPr>
        <p:txBody>
          <a:bodyPr lIns="0" tIns="0" rIns="0" bIns="0"/>
          <a:lstStyle>
            <a:lvl1pPr marL="0" indent="0">
              <a:buNone/>
              <a:defRPr sz="2400" b="1" i="0">
                <a:latin typeface="Open Sans Semibold" panose="020B0606030504020204" pitchFamily="34" charset="0"/>
                <a:ea typeface="Open Sans Semibold" panose="020B0606030504020204" pitchFamily="34" charset="0"/>
                <a:cs typeface="Open Sans Semibold" panose="020B0606030504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Lorem ipsum </a:t>
            </a:r>
            <a:r>
              <a:rPr lang="en-US" dirty="0" err="1"/>
              <a:t>personalitiouan</a:t>
            </a:r>
            <a:r>
              <a:rPr lang="en-US" dirty="0"/>
              <a:t> </a:t>
            </a:r>
            <a:r>
              <a:rPr lang="en-US" dirty="0" err="1"/>
              <a:t>thori</a:t>
            </a:r>
            <a:r>
              <a:rPr lang="en-US" dirty="0"/>
              <a:t> </a:t>
            </a:r>
            <a:r>
              <a:rPr lang="en-US" dirty="0" err="1"/>
              <a:t>lorius</a:t>
            </a:r>
            <a:endParaRPr lang="en-US" dirty="0"/>
          </a:p>
        </p:txBody>
      </p:sp>
      <p:sp>
        <p:nvSpPr>
          <p:cNvPr id="14" name="Text Placeholder 4">
            <a:extLst>
              <a:ext uri="{FF2B5EF4-FFF2-40B4-BE49-F238E27FC236}">
                <a16:creationId xmlns:a16="http://schemas.microsoft.com/office/drawing/2014/main" id="{C21FCCF6-F03B-7449-AF6D-37EFBDC1DD8C}"/>
              </a:ext>
            </a:extLst>
          </p:cNvPr>
          <p:cNvSpPr>
            <a:spLocks noGrp="1"/>
          </p:cNvSpPr>
          <p:nvPr>
            <p:ph type="body" sz="quarter" idx="18" hasCustomPrompt="1"/>
          </p:nvPr>
        </p:nvSpPr>
        <p:spPr>
          <a:xfrm>
            <a:off x="546255" y="2905543"/>
            <a:ext cx="9240555" cy="2067738"/>
          </a:xfrm>
          <a:prstGeom prst="rect">
            <a:avLst/>
          </a:prstGeom>
        </p:spPr>
        <p:txBody>
          <a:bodyPr lIns="0" tIns="0" rIns="0" bIns="0"/>
          <a:lstStyle>
            <a:lvl1pPr marL="171450" indent="-171450">
              <a:lnSpc>
                <a:spcPct val="100000"/>
              </a:lnSpc>
              <a:spcBef>
                <a:spcPts val="0"/>
              </a:spcBef>
              <a:spcAft>
                <a:spcPts val="1400"/>
              </a:spcAft>
              <a:buFont typeface="Arial" panose="020B0604020202020204" pitchFamily="34" charset="0"/>
              <a:buChar char="•"/>
              <a:defRPr sz="2000" b="0" i="0">
                <a:solidFill>
                  <a:schemeClr val="accent5"/>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err="1"/>
              <a:t>Bulletpointus</a:t>
            </a:r>
            <a:r>
              <a:rPr lang="en-US" dirty="0"/>
              <a:t> </a:t>
            </a:r>
            <a:r>
              <a:rPr lang="en-US" dirty="0" err="1"/>
              <a:t>orem</a:t>
            </a:r>
            <a:r>
              <a:rPr lang="en-US" dirty="0"/>
              <a:t> ipsum </a:t>
            </a:r>
            <a:r>
              <a:rPr lang="en-US" dirty="0" err="1"/>
              <a:t>doloronsioris</a:t>
            </a:r>
            <a:r>
              <a:rPr lang="en-US" dirty="0"/>
              <a:t> sit </a:t>
            </a:r>
            <a:r>
              <a:rPr lang="en-US" dirty="0" err="1"/>
              <a:t>amet</a:t>
            </a:r>
            <a:r>
              <a:rPr lang="en-US" dirty="0"/>
              <a:t> loris </a:t>
            </a:r>
            <a:r>
              <a:rPr lang="en-US" dirty="0" err="1"/>
              <a:t>thoran</a:t>
            </a:r>
            <a:r>
              <a:rPr lang="en-US" dirty="0"/>
              <a:t> </a:t>
            </a:r>
          </a:p>
          <a:p>
            <a:pPr lvl="0"/>
            <a:r>
              <a:rPr lang="en-US" dirty="0" err="1"/>
              <a:t>Consi</a:t>
            </a:r>
            <a:r>
              <a:rPr lang="en-US" dirty="0"/>
              <a:t> </a:t>
            </a:r>
            <a:r>
              <a:rPr lang="en-US" dirty="0" err="1"/>
              <a:t>alorin</a:t>
            </a:r>
            <a:r>
              <a:rPr lang="en-US" dirty="0"/>
              <a:t> dolor </a:t>
            </a:r>
            <a:r>
              <a:rPr lang="en-US" dirty="0" err="1"/>
              <a:t>onsioris</a:t>
            </a:r>
            <a:r>
              <a:rPr lang="en-US" dirty="0"/>
              <a:t> sit </a:t>
            </a:r>
            <a:r>
              <a:rPr lang="en-US" dirty="0" err="1"/>
              <a:t>amet</a:t>
            </a:r>
            <a:r>
              <a:rPr lang="en-US" dirty="0"/>
              <a:t> </a:t>
            </a:r>
            <a:r>
              <a:rPr lang="en-US" dirty="0" err="1"/>
              <a:t>consi</a:t>
            </a:r>
            <a:r>
              <a:rPr lang="en-US" dirty="0"/>
              <a:t> </a:t>
            </a:r>
            <a:r>
              <a:rPr lang="en-US" dirty="0" err="1"/>
              <a:t>doloro</a:t>
            </a:r>
            <a:r>
              <a:rPr lang="en-US" dirty="0"/>
              <a:t> </a:t>
            </a:r>
            <a:r>
              <a:rPr lang="en-US" dirty="0" err="1"/>
              <a:t>nsioris</a:t>
            </a:r>
            <a:r>
              <a:rPr lang="en-US" dirty="0"/>
              <a:t> sit </a:t>
            </a:r>
            <a:r>
              <a:rPr lang="en-US" dirty="0" err="1"/>
              <a:t>amet</a:t>
            </a:r>
            <a:r>
              <a:rPr lang="en-US" dirty="0"/>
              <a:t> </a:t>
            </a:r>
            <a:r>
              <a:rPr lang="en-US" dirty="0" err="1"/>
              <a:t>consi</a:t>
            </a:r>
            <a:r>
              <a:rPr lang="en-US" dirty="0"/>
              <a:t> </a:t>
            </a:r>
            <a:r>
              <a:rPr lang="en-US" dirty="0" err="1"/>
              <a:t>alorin</a:t>
            </a:r>
            <a:endParaRPr lang="en-US" dirty="0"/>
          </a:p>
          <a:p>
            <a:pPr lvl="0"/>
            <a:r>
              <a:rPr lang="en-US" dirty="0" err="1"/>
              <a:t>Alorin</a:t>
            </a:r>
            <a:r>
              <a:rPr lang="en-US" dirty="0"/>
              <a:t> dolor </a:t>
            </a:r>
            <a:r>
              <a:rPr lang="en-US" dirty="0" err="1"/>
              <a:t>onsioris</a:t>
            </a:r>
            <a:r>
              <a:rPr lang="en-US" dirty="0"/>
              <a:t> </a:t>
            </a:r>
            <a:r>
              <a:rPr lang="en-US" dirty="0" err="1"/>
              <a:t>foripslorius</a:t>
            </a:r>
            <a:r>
              <a:rPr lang="en-US" dirty="0"/>
              <a:t> </a:t>
            </a:r>
            <a:r>
              <a:rPr lang="en-US" dirty="0" err="1"/>
              <a:t>siriuso</a:t>
            </a:r>
            <a:r>
              <a:rPr lang="en-US" dirty="0"/>
              <a:t> </a:t>
            </a:r>
            <a:r>
              <a:rPr lang="en-US" dirty="0" err="1"/>
              <a:t>orem</a:t>
            </a:r>
            <a:r>
              <a:rPr lang="en-US" dirty="0"/>
              <a:t> ipsum </a:t>
            </a:r>
            <a:r>
              <a:rPr lang="en-US" dirty="0" err="1"/>
              <a:t>doloronsioris</a:t>
            </a:r>
            <a:r>
              <a:rPr lang="en-US" dirty="0"/>
              <a:t> </a:t>
            </a:r>
          </a:p>
          <a:p>
            <a:pPr lvl="0"/>
            <a:r>
              <a:rPr lang="en-US" dirty="0"/>
              <a:t>Ipsum </a:t>
            </a:r>
            <a:r>
              <a:rPr lang="en-US" dirty="0" err="1"/>
              <a:t>doloro</a:t>
            </a:r>
            <a:r>
              <a:rPr lang="en-US" dirty="0"/>
              <a:t> </a:t>
            </a:r>
            <a:r>
              <a:rPr lang="en-US" dirty="0" err="1"/>
              <a:t>nsioris</a:t>
            </a:r>
            <a:r>
              <a:rPr lang="en-US" dirty="0"/>
              <a:t> sit </a:t>
            </a:r>
            <a:r>
              <a:rPr lang="en-US" dirty="0" err="1"/>
              <a:t>amet</a:t>
            </a:r>
            <a:r>
              <a:rPr lang="en-US" dirty="0"/>
              <a:t> </a:t>
            </a:r>
            <a:r>
              <a:rPr lang="en-US" dirty="0" err="1"/>
              <a:t>consi</a:t>
            </a:r>
            <a:r>
              <a:rPr lang="en-US" dirty="0"/>
              <a:t> </a:t>
            </a:r>
            <a:r>
              <a:rPr lang="en-US" dirty="0" err="1"/>
              <a:t>alorin</a:t>
            </a:r>
            <a:r>
              <a:rPr lang="en-US" dirty="0"/>
              <a:t> omnibus </a:t>
            </a:r>
            <a:r>
              <a:rPr lang="en-US" dirty="0" err="1"/>
              <a:t>loren</a:t>
            </a:r>
            <a:r>
              <a:rPr lang="en-US" dirty="0"/>
              <a:t> ethos </a:t>
            </a:r>
            <a:r>
              <a:rPr lang="en-US" dirty="0" err="1"/>
              <a:t>thanorium</a:t>
            </a:r>
            <a:endParaRPr lang="en-US" dirty="0"/>
          </a:p>
        </p:txBody>
      </p:sp>
      <p:sp>
        <p:nvSpPr>
          <p:cNvPr id="18" name="Text Placeholder 4">
            <a:extLst>
              <a:ext uri="{FF2B5EF4-FFF2-40B4-BE49-F238E27FC236}">
                <a16:creationId xmlns:a16="http://schemas.microsoft.com/office/drawing/2014/main" id="{B5C4391C-5910-494F-BABB-DEF4F7878830}"/>
              </a:ext>
            </a:extLst>
          </p:cNvPr>
          <p:cNvSpPr>
            <a:spLocks noGrp="1"/>
          </p:cNvSpPr>
          <p:nvPr>
            <p:ph type="body" sz="quarter" idx="17" hasCustomPrompt="1"/>
          </p:nvPr>
        </p:nvSpPr>
        <p:spPr>
          <a:xfrm>
            <a:off x="551628" y="1977828"/>
            <a:ext cx="9235182" cy="602089"/>
          </a:xfrm>
          <a:prstGeom prst="rect">
            <a:avLst/>
          </a:prstGeom>
        </p:spPr>
        <p:txBody>
          <a:bodyPr lIns="0" tIns="0" rIns="0" bIns="0"/>
          <a:lstStyle>
            <a:lvl1pPr marL="0" indent="0">
              <a:lnSpc>
                <a:spcPct val="100000"/>
              </a:lnSpc>
              <a:buNone/>
              <a:defRPr sz="2400" b="1" i="0">
                <a:latin typeface="Open Sans Semibold" panose="020B0606030504020204" pitchFamily="34" charset="0"/>
                <a:ea typeface="Open Sans Semibold" panose="020B0606030504020204" pitchFamily="34" charset="0"/>
                <a:cs typeface="Open Sans Semibold" panose="020B0606030504020204" pitchFamily="34" charset="0"/>
              </a:defRPr>
            </a:lvl1pPr>
          </a:lstStyle>
          <a:p>
            <a:pPr lvl="0"/>
            <a:r>
              <a:rPr lang="en-US" dirty="0"/>
              <a:t>Title lorem ipsum: </a:t>
            </a:r>
            <a:r>
              <a:rPr lang="en-US" dirty="0" err="1"/>
              <a:t>Headlineos</a:t>
            </a:r>
            <a:r>
              <a:rPr lang="en-US" dirty="0"/>
              <a:t> theories </a:t>
            </a:r>
            <a:r>
              <a:rPr lang="en-US" dirty="0" err="1"/>
              <a:t>doloro</a:t>
            </a:r>
            <a:r>
              <a:rPr lang="en-US" dirty="0"/>
              <a:t> sit </a:t>
            </a:r>
            <a:r>
              <a:rPr lang="en-US" dirty="0" err="1"/>
              <a:t>amet</a:t>
            </a:r>
            <a:r>
              <a:rPr lang="en-US" dirty="0"/>
              <a:t> </a:t>
            </a:r>
            <a:r>
              <a:rPr lang="en-US" dirty="0" err="1"/>
              <a:t>consi</a:t>
            </a:r>
            <a:endParaRPr lang="en-US" dirty="0"/>
          </a:p>
        </p:txBody>
      </p:sp>
      <p:pic>
        <p:nvPicPr>
          <p:cNvPr id="3" name="Picture 2">
            <a:extLst>
              <a:ext uri="{FF2B5EF4-FFF2-40B4-BE49-F238E27FC236}">
                <a16:creationId xmlns:a16="http://schemas.microsoft.com/office/drawing/2014/main" id="{58334FDD-0DCB-0F4A-9445-C2682B2EFAB5}"/>
              </a:ext>
            </a:extLst>
          </p:cNvPr>
          <p:cNvPicPr>
            <a:picLocks noChangeAspect="1"/>
          </p:cNvPicPr>
          <p:nvPr userDrawn="1"/>
        </p:nvPicPr>
        <p:blipFill rotWithShape="1">
          <a:blip r:embed="rId5">
            <a:alphaModFix amt="29000"/>
          </a:blip>
          <a:srcRect l="7157" r="60648"/>
          <a:stretch/>
        </p:blipFill>
        <p:spPr>
          <a:xfrm>
            <a:off x="10405641" y="1045028"/>
            <a:ext cx="1782644" cy="5506827"/>
          </a:xfrm>
          <a:prstGeom prst="rect">
            <a:avLst/>
          </a:prstGeom>
        </p:spPr>
      </p:pic>
    </p:spTree>
    <p:extLst>
      <p:ext uri="{BB962C8B-B14F-4D97-AF65-F5344CB8AC3E}">
        <p14:creationId xmlns:p14="http://schemas.microsoft.com/office/powerpoint/2010/main" val="390320502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Header + Two text boxes">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5DCE35B8-2C58-9B45-890E-D97A14395248}"/>
              </a:ext>
            </a:extLst>
          </p:cNvPr>
          <p:cNvPicPr>
            <a:picLocks noChangeAspect="1"/>
          </p:cNvPicPr>
          <p:nvPr userDrawn="1"/>
        </p:nvPicPr>
        <p:blipFill>
          <a:blip r:embed="rId2"/>
          <a:stretch>
            <a:fillRect/>
          </a:stretch>
        </p:blipFill>
        <p:spPr>
          <a:xfrm>
            <a:off x="0" y="0"/>
            <a:ext cx="12192000" cy="762000"/>
          </a:xfrm>
          <a:prstGeom prst="rect">
            <a:avLst/>
          </a:prstGeom>
        </p:spPr>
      </p:pic>
      <p:pic>
        <p:nvPicPr>
          <p:cNvPr id="14" name="Picture 13">
            <a:extLst>
              <a:ext uri="{FF2B5EF4-FFF2-40B4-BE49-F238E27FC236}">
                <a16:creationId xmlns:a16="http://schemas.microsoft.com/office/drawing/2014/main" id="{0E476B7D-7E8F-0944-B285-EE70B3758364}"/>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993295" y="212626"/>
            <a:ext cx="1756746" cy="375633"/>
          </a:xfrm>
          <a:prstGeom prst="rect">
            <a:avLst/>
          </a:prstGeom>
        </p:spPr>
      </p:pic>
      <p:pic>
        <p:nvPicPr>
          <p:cNvPr id="15" name="Picture 14">
            <a:extLst>
              <a:ext uri="{FF2B5EF4-FFF2-40B4-BE49-F238E27FC236}">
                <a16:creationId xmlns:a16="http://schemas.microsoft.com/office/drawing/2014/main" id="{FC32D3DF-CCD9-F14F-9084-C6F6F29369BE}"/>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t="-23841" r="-9750" b="-23060"/>
          <a:stretch/>
        </p:blipFill>
        <p:spPr>
          <a:xfrm>
            <a:off x="-1256" y="327025"/>
            <a:ext cx="334631" cy="146050"/>
          </a:xfrm>
          <a:prstGeom prst="rect">
            <a:avLst/>
          </a:prstGeom>
        </p:spPr>
      </p:pic>
      <p:sp>
        <p:nvSpPr>
          <p:cNvPr id="11" name="TextBox 10">
            <a:extLst>
              <a:ext uri="{FF2B5EF4-FFF2-40B4-BE49-F238E27FC236}">
                <a16:creationId xmlns:a16="http://schemas.microsoft.com/office/drawing/2014/main" id="{076EDACC-F2B3-9D48-B8B7-759D5C24E1EB}"/>
              </a:ext>
            </a:extLst>
          </p:cNvPr>
          <p:cNvSpPr txBox="1"/>
          <p:nvPr userDrawn="1"/>
        </p:nvSpPr>
        <p:spPr>
          <a:xfrm>
            <a:off x="141668" y="6570784"/>
            <a:ext cx="12050332" cy="1923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650" b="0" i="0" dirty="0">
                <a:solidFill>
                  <a:schemeClr val="accent3">
                    <a:lumMod val="50000"/>
                  </a:schemeClr>
                </a:solidFill>
                <a:latin typeface="Open Sans Light" panose="020B0306030504020204" pitchFamily="34" charset="0"/>
              </a:rPr>
              <a:t>© 2001-2019 Sitecore Corporation A/S. Sitecore® and Own the Experience® are registered trademarks of Sitecore Corporation A/S. All other brand names are the property of their respective owners.</a:t>
            </a:r>
          </a:p>
        </p:txBody>
      </p:sp>
      <p:sp>
        <p:nvSpPr>
          <p:cNvPr id="18" name="Text Placeholder 8">
            <a:extLst>
              <a:ext uri="{FF2B5EF4-FFF2-40B4-BE49-F238E27FC236}">
                <a16:creationId xmlns:a16="http://schemas.microsoft.com/office/drawing/2014/main" id="{72004538-2E99-3E44-BB49-2B0D48BA3B4B}"/>
              </a:ext>
            </a:extLst>
          </p:cNvPr>
          <p:cNvSpPr>
            <a:spLocks noGrp="1"/>
          </p:cNvSpPr>
          <p:nvPr>
            <p:ph type="body" sz="quarter" idx="12" hasCustomPrompt="1"/>
          </p:nvPr>
        </p:nvSpPr>
        <p:spPr>
          <a:xfrm>
            <a:off x="415625" y="211070"/>
            <a:ext cx="7546131" cy="399144"/>
          </a:xfrm>
          <a:prstGeom prst="rect">
            <a:avLst/>
          </a:prstGeom>
        </p:spPr>
        <p:txBody>
          <a:bodyPr/>
          <a:lstStyle>
            <a:lvl1pPr marL="0" indent="0">
              <a:buNone/>
              <a:defRPr sz="2400" b="1" i="0">
                <a:latin typeface="Open Sans Semibold" panose="020B0606030504020204" pitchFamily="34" charset="0"/>
                <a:ea typeface="Open Sans Semibold" panose="020B0606030504020204" pitchFamily="34" charset="0"/>
                <a:cs typeface="Open Sans Semibold" panose="020B0606030504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Lorem ipsum </a:t>
            </a:r>
            <a:r>
              <a:rPr lang="en-US" dirty="0" err="1"/>
              <a:t>personalitiouan</a:t>
            </a:r>
            <a:r>
              <a:rPr lang="en-US" dirty="0"/>
              <a:t> </a:t>
            </a:r>
            <a:r>
              <a:rPr lang="en-US" dirty="0" err="1"/>
              <a:t>thori</a:t>
            </a:r>
            <a:r>
              <a:rPr lang="en-US" dirty="0"/>
              <a:t> </a:t>
            </a:r>
            <a:r>
              <a:rPr lang="en-US" dirty="0" err="1"/>
              <a:t>lorius</a:t>
            </a:r>
            <a:endParaRPr lang="en-US" dirty="0"/>
          </a:p>
        </p:txBody>
      </p:sp>
      <p:sp>
        <p:nvSpPr>
          <p:cNvPr id="7" name="Content Placeholder 2">
            <a:extLst>
              <a:ext uri="{FF2B5EF4-FFF2-40B4-BE49-F238E27FC236}">
                <a16:creationId xmlns:a16="http://schemas.microsoft.com/office/drawing/2014/main" id="{0043120B-6EC3-0B4A-B99A-A4F7AEF44F55}"/>
              </a:ext>
            </a:extLst>
          </p:cNvPr>
          <p:cNvSpPr>
            <a:spLocks noGrp="1"/>
          </p:cNvSpPr>
          <p:nvPr>
            <p:ph sz="half" idx="1"/>
          </p:nvPr>
        </p:nvSpPr>
        <p:spPr>
          <a:xfrm>
            <a:off x="489847" y="1746113"/>
            <a:ext cx="5526639" cy="4351338"/>
          </a:xfrm>
          <a:prstGeom prst="rect">
            <a:avLst/>
          </a:prstGeom>
        </p:spPr>
        <p:txBody>
          <a:bodyPr/>
          <a:lstStyle>
            <a:lvl1pPr marL="0" indent="0">
              <a:buNone/>
              <a:defRPr sz="2400" b="1"/>
            </a:lvl1pPr>
            <a:lvl2pPr>
              <a:defRPr sz="2000"/>
            </a:lvl2pPr>
            <a:lvl3pPr>
              <a:defRPr sz="1800"/>
            </a:lvl3pPr>
            <a:lvl4pPr>
              <a:defRPr sz="1600"/>
            </a:lvl4pPr>
            <a:lvl5pPr>
              <a:defRPr sz="16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3">
            <a:extLst>
              <a:ext uri="{FF2B5EF4-FFF2-40B4-BE49-F238E27FC236}">
                <a16:creationId xmlns:a16="http://schemas.microsoft.com/office/drawing/2014/main" id="{914F4F40-D2A6-464D-A996-09AB8E402681}"/>
              </a:ext>
            </a:extLst>
          </p:cNvPr>
          <p:cNvSpPr>
            <a:spLocks noGrp="1"/>
          </p:cNvSpPr>
          <p:nvPr>
            <p:ph sz="half" idx="2"/>
          </p:nvPr>
        </p:nvSpPr>
        <p:spPr>
          <a:xfrm>
            <a:off x="6340682" y="1746113"/>
            <a:ext cx="5526639" cy="4351338"/>
          </a:xfrm>
          <a:prstGeom prst="rect">
            <a:avLst/>
          </a:prstGeom>
        </p:spPr>
        <p:txBody>
          <a:bodyPr/>
          <a:lstStyle>
            <a:lvl1pPr marL="0" indent="0">
              <a:buNone/>
              <a:defRPr sz="2400" b="1"/>
            </a:lvl1pPr>
            <a:lvl2pPr>
              <a:defRPr sz="2000"/>
            </a:lvl2pPr>
            <a:lvl3pPr>
              <a:defRPr sz="1800"/>
            </a:lvl3pPr>
            <a:lvl4pPr>
              <a:defRPr sz="1600"/>
            </a:lvl4pPr>
            <a:lvl5pPr>
              <a:defRPr sz="16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1453249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Header + Tabl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C317804-BDD4-4049-9826-B94342FB13BC}"/>
              </a:ext>
            </a:extLst>
          </p:cNvPr>
          <p:cNvPicPr>
            <a:picLocks noChangeAspect="1"/>
          </p:cNvPicPr>
          <p:nvPr userDrawn="1"/>
        </p:nvPicPr>
        <p:blipFill>
          <a:blip r:embed="rId2"/>
          <a:stretch>
            <a:fillRect/>
          </a:stretch>
        </p:blipFill>
        <p:spPr>
          <a:xfrm>
            <a:off x="0" y="0"/>
            <a:ext cx="12192000" cy="762000"/>
          </a:xfrm>
          <a:prstGeom prst="rect">
            <a:avLst/>
          </a:prstGeom>
        </p:spPr>
      </p:pic>
      <p:pic>
        <p:nvPicPr>
          <p:cNvPr id="9" name="Picture 8">
            <a:extLst>
              <a:ext uri="{FF2B5EF4-FFF2-40B4-BE49-F238E27FC236}">
                <a16:creationId xmlns:a16="http://schemas.microsoft.com/office/drawing/2014/main" id="{CA6163D7-4DDC-DA4E-A448-1AF4F3520FF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993295" y="212626"/>
            <a:ext cx="1756746" cy="375633"/>
          </a:xfrm>
          <a:prstGeom prst="rect">
            <a:avLst/>
          </a:prstGeom>
        </p:spPr>
      </p:pic>
      <p:pic>
        <p:nvPicPr>
          <p:cNvPr id="10" name="Picture 9">
            <a:extLst>
              <a:ext uri="{FF2B5EF4-FFF2-40B4-BE49-F238E27FC236}">
                <a16:creationId xmlns:a16="http://schemas.microsoft.com/office/drawing/2014/main" id="{36405C7D-8B8C-1948-8F88-4E5E43F1452D}"/>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t="-23841" r="-9750" b="-23060"/>
          <a:stretch/>
        </p:blipFill>
        <p:spPr>
          <a:xfrm>
            <a:off x="-1256" y="327025"/>
            <a:ext cx="334631" cy="146050"/>
          </a:xfrm>
          <a:prstGeom prst="rect">
            <a:avLst/>
          </a:prstGeom>
        </p:spPr>
      </p:pic>
      <p:sp>
        <p:nvSpPr>
          <p:cNvPr id="11" name="TextBox 10">
            <a:extLst>
              <a:ext uri="{FF2B5EF4-FFF2-40B4-BE49-F238E27FC236}">
                <a16:creationId xmlns:a16="http://schemas.microsoft.com/office/drawing/2014/main" id="{076EDACC-F2B3-9D48-B8B7-759D5C24E1EB}"/>
              </a:ext>
            </a:extLst>
          </p:cNvPr>
          <p:cNvSpPr txBox="1"/>
          <p:nvPr userDrawn="1"/>
        </p:nvSpPr>
        <p:spPr>
          <a:xfrm>
            <a:off x="141668" y="6570784"/>
            <a:ext cx="12050332" cy="1923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650" b="0" i="0" dirty="0">
                <a:solidFill>
                  <a:schemeClr val="accent3"/>
                </a:solidFill>
                <a:latin typeface="Open Sans Light" panose="020B0306030504020204" pitchFamily="34" charset="0"/>
              </a:rPr>
              <a:t>© 2001-2019 Sitecore Corporation A/S. Sitecore® and Own the Experience® are registered trademarks of Sitecore Corporation A/S. All other brand names are the property of their respective owners.</a:t>
            </a:r>
          </a:p>
        </p:txBody>
      </p:sp>
      <p:sp>
        <p:nvSpPr>
          <p:cNvPr id="18" name="Text Placeholder 8">
            <a:extLst>
              <a:ext uri="{FF2B5EF4-FFF2-40B4-BE49-F238E27FC236}">
                <a16:creationId xmlns:a16="http://schemas.microsoft.com/office/drawing/2014/main" id="{72004538-2E99-3E44-BB49-2B0D48BA3B4B}"/>
              </a:ext>
            </a:extLst>
          </p:cNvPr>
          <p:cNvSpPr>
            <a:spLocks noGrp="1"/>
          </p:cNvSpPr>
          <p:nvPr>
            <p:ph type="body" sz="quarter" idx="12" hasCustomPrompt="1"/>
          </p:nvPr>
        </p:nvSpPr>
        <p:spPr>
          <a:xfrm>
            <a:off x="415625" y="211070"/>
            <a:ext cx="7546131" cy="399144"/>
          </a:xfrm>
          <a:prstGeom prst="rect">
            <a:avLst/>
          </a:prstGeom>
        </p:spPr>
        <p:txBody>
          <a:bodyPr/>
          <a:lstStyle>
            <a:lvl1pPr marL="0" indent="0">
              <a:buNone/>
              <a:defRPr sz="2400" b="1" i="0">
                <a:latin typeface="Open Sans Semibold" panose="020B0606030504020204" pitchFamily="34" charset="0"/>
                <a:ea typeface="Open Sans Semibold" panose="020B0606030504020204" pitchFamily="34" charset="0"/>
                <a:cs typeface="Open Sans Semibold" panose="020B0606030504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Lorem ipsum </a:t>
            </a:r>
            <a:r>
              <a:rPr lang="en-US" dirty="0" err="1"/>
              <a:t>personalitiouan</a:t>
            </a:r>
            <a:r>
              <a:rPr lang="en-US" dirty="0"/>
              <a:t> </a:t>
            </a:r>
            <a:r>
              <a:rPr lang="en-US" dirty="0" err="1"/>
              <a:t>thori</a:t>
            </a:r>
            <a:r>
              <a:rPr lang="en-US" dirty="0"/>
              <a:t> </a:t>
            </a:r>
            <a:r>
              <a:rPr lang="en-US" dirty="0" err="1"/>
              <a:t>lorius</a:t>
            </a:r>
            <a:endParaRPr lang="en-US" dirty="0"/>
          </a:p>
        </p:txBody>
      </p:sp>
      <p:sp>
        <p:nvSpPr>
          <p:cNvPr id="3" name="Table Placeholder 2">
            <a:extLst>
              <a:ext uri="{FF2B5EF4-FFF2-40B4-BE49-F238E27FC236}">
                <a16:creationId xmlns:a16="http://schemas.microsoft.com/office/drawing/2014/main" id="{AFE345DB-6370-2A4F-BB5B-B27A7CE2185C}"/>
              </a:ext>
            </a:extLst>
          </p:cNvPr>
          <p:cNvSpPr>
            <a:spLocks noGrp="1"/>
          </p:cNvSpPr>
          <p:nvPr>
            <p:ph type="tbl" sz="quarter" idx="13"/>
          </p:nvPr>
        </p:nvSpPr>
        <p:spPr>
          <a:xfrm>
            <a:off x="415925" y="965200"/>
            <a:ext cx="11471275" cy="5397500"/>
          </a:xfrm>
          <a:prstGeom prst="rect">
            <a:avLst/>
          </a:prstGeom>
        </p:spPr>
        <p:txBody>
          <a:bodyPr/>
          <a:lstStyle>
            <a:lvl1pPr marL="0" indent="0" algn="ctr">
              <a:buNone/>
              <a:defRPr sz="1400" b="0"/>
            </a:lvl1pPr>
          </a:lstStyle>
          <a:p>
            <a:endParaRPr lang="en-US" dirty="0"/>
          </a:p>
          <a:p>
            <a:r>
              <a:rPr lang="en-US" dirty="0"/>
              <a:t>Click to insert table</a:t>
            </a:r>
          </a:p>
        </p:txBody>
      </p:sp>
    </p:spTree>
    <p:extLst>
      <p:ext uri="{BB962C8B-B14F-4D97-AF65-F5344CB8AC3E}">
        <p14:creationId xmlns:p14="http://schemas.microsoft.com/office/powerpoint/2010/main" val="217884863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Formatted Table 1">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C317804-BDD4-4049-9826-B94342FB13BC}"/>
              </a:ext>
            </a:extLst>
          </p:cNvPr>
          <p:cNvPicPr>
            <a:picLocks noChangeAspect="1"/>
          </p:cNvPicPr>
          <p:nvPr userDrawn="1"/>
        </p:nvPicPr>
        <p:blipFill>
          <a:blip r:embed="rId2"/>
          <a:stretch>
            <a:fillRect/>
          </a:stretch>
        </p:blipFill>
        <p:spPr>
          <a:xfrm>
            <a:off x="0" y="0"/>
            <a:ext cx="12192000" cy="762000"/>
          </a:xfrm>
          <a:prstGeom prst="rect">
            <a:avLst/>
          </a:prstGeom>
        </p:spPr>
      </p:pic>
      <p:pic>
        <p:nvPicPr>
          <p:cNvPr id="9" name="Picture 8">
            <a:extLst>
              <a:ext uri="{FF2B5EF4-FFF2-40B4-BE49-F238E27FC236}">
                <a16:creationId xmlns:a16="http://schemas.microsoft.com/office/drawing/2014/main" id="{CA6163D7-4DDC-DA4E-A448-1AF4F3520FF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993295" y="212626"/>
            <a:ext cx="1756746" cy="375633"/>
          </a:xfrm>
          <a:prstGeom prst="rect">
            <a:avLst/>
          </a:prstGeom>
        </p:spPr>
      </p:pic>
      <p:pic>
        <p:nvPicPr>
          <p:cNvPr id="10" name="Picture 9">
            <a:extLst>
              <a:ext uri="{FF2B5EF4-FFF2-40B4-BE49-F238E27FC236}">
                <a16:creationId xmlns:a16="http://schemas.microsoft.com/office/drawing/2014/main" id="{36405C7D-8B8C-1948-8F88-4E5E43F1452D}"/>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t="-23841" r="-9750" b="-23060"/>
          <a:stretch/>
        </p:blipFill>
        <p:spPr>
          <a:xfrm>
            <a:off x="-1256" y="327025"/>
            <a:ext cx="334631" cy="146050"/>
          </a:xfrm>
          <a:prstGeom prst="rect">
            <a:avLst/>
          </a:prstGeom>
        </p:spPr>
      </p:pic>
      <p:sp>
        <p:nvSpPr>
          <p:cNvPr id="11" name="TextBox 10">
            <a:extLst>
              <a:ext uri="{FF2B5EF4-FFF2-40B4-BE49-F238E27FC236}">
                <a16:creationId xmlns:a16="http://schemas.microsoft.com/office/drawing/2014/main" id="{076EDACC-F2B3-9D48-B8B7-759D5C24E1EB}"/>
              </a:ext>
            </a:extLst>
          </p:cNvPr>
          <p:cNvSpPr txBox="1"/>
          <p:nvPr userDrawn="1"/>
        </p:nvSpPr>
        <p:spPr>
          <a:xfrm>
            <a:off x="141668" y="6570784"/>
            <a:ext cx="12050332" cy="1923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650" b="0" i="0" dirty="0">
                <a:solidFill>
                  <a:schemeClr val="accent3"/>
                </a:solidFill>
                <a:latin typeface="Open Sans Light" panose="020B0306030504020204" pitchFamily="34" charset="0"/>
              </a:rPr>
              <a:t>© 2001-2019 Sitecore Corporation A/S. Sitecore® and Own the Experience® are registered trademarks of Sitecore Corporation A/S. All other brand names are the property of their respective owners.</a:t>
            </a:r>
          </a:p>
        </p:txBody>
      </p:sp>
      <p:sp>
        <p:nvSpPr>
          <p:cNvPr id="18" name="Text Placeholder 8">
            <a:extLst>
              <a:ext uri="{FF2B5EF4-FFF2-40B4-BE49-F238E27FC236}">
                <a16:creationId xmlns:a16="http://schemas.microsoft.com/office/drawing/2014/main" id="{72004538-2E99-3E44-BB49-2B0D48BA3B4B}"/>
              </a:ext>
            </a:extLst>
          </p:cNvPr>
          <p:cNvSpPr>
            <a:spLocks noGrp="1"/>
          </p:cNvSpPr>
          <p:nvPr>
            <p:ph type="body" sz="quarter" idx="12" hasCustomPrompt="1"/>
          </p:nvPr>
        </p:nvSpPr>
        <p:spPr>
          <a:xfrm>
            <a:off x="415625" y="211070"/>
            <a:ext cx="7546131" cy="399144"/>
          </a:xfrm>
          <a:prstGeom prst="rect">
            <a:avLst/>
          </a:prstGeom>
        </p:spPr>
        <p:txBody>
          <a:bodyPr/>
          <a:lstStyle>
            <a:lvl1pPr marL="0" indent="0">
              <a:buNone/>
              <a:defRPr sz="2400" b="1" i="0">
                <a:latin typeface="Open Sans Semibold" panose="020B0606030504020204" pitchFamily="34" charset="0"/>
                <a:ea typeface="Open Sans Semibold" panose="020B0606030504020204" pitchFamily="34" charset="0"/>
                <a:cs typeface="Open Sans Semibold" panose="020B0606030504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Lorem ipsum </a:t>
            </a:r>
            <a:r>
              <a:rPr lang="en-US" dirty="0" err="1"/>
              <a:t>personalitiouan</a:t>
            </a:r>
            <a:r>
              <a:rPr lang="en-US" dirty="0"/>
              <a:t> </a:t>
            </a:r>
            <a:r>
              <a:rPr lang="en-US" dirty="0" err="1"/>
              <a:t>thori</a:t>
            </a:r>
            <a:r>
              <a:rPr lang="en-US" dirty="0"/>
              <a:t> </a:t>
            </a:r>
            <a:r>
              <a:rPr lang="en-US" dirty="0" err="1"/>
              <a:t>lorius</a:t>
            </a:r>
            <a:endParaRPr lang="en-US" dirty="0"/>
          </a:p>
        </p:txBody>
      </p:sp>
      <p:graphicFrame>
        <p:nvGraphicFramePr>
          <p:cNvPr id="2" name="Table 1">
            <a:extLst>
              <a:ext uri="{FF2B5EF4-FFF2-40B4-BE49-F238E27FC236}">
                <a16:creationId xmlns:a16="http://schemas.microsoft.com/office/drawing/2014/main" id="{4A1E055C-5873-204F-ABBF-4E9174347EAE}"/>
              </a:ext>
            </a:extLst>
          </p:cNvPr>
          <p:cNvGraphicFramePr>
            <a:graphicFrameLocks noGrp="1"/>
          </p:cNvGraphicFramePr>
          <p:nvPr userDrawn="1">
            <p:extLst>
              <p:ext uri="{D42A27DB-BD31-4B8C-83A1-F6EECF244321}">
                <p14:modId xmlns:p14="http://schemas.microsoft.com/office/powerpoint/2010/main" val="3172392989"/>
              </p:ext>
            </p:extLst>
          </p:nvPr>
        </p:nvGraphicFramePr>
        <p:xfrm>
          <a:off x="415625" y="973070"/>
          <a:ext cx="11230276" cy="2063469"/>
        </p:xfrm>
        <a:graphic>
          <a:graphicData uri="http://schemas.openxmlformats.org/drawingml/2006/table">
            <a:tbl>
              <a:tblPr firstRow="1" bandRow="1">
                <a:tableStyleId>{93296810-A885-4BE3-A3E7-6D5BEEA58F35}</a:tableStyleId>
              </a:tblPr>
              <a:tblGrid>
                <a:gridCol w="4562775">
                  <a:extLst>
                    <a:ext uri="{9D8B030D-6E8A-4147-A177-3AD203B41FA5}">
                      <a16:colId xmlns:a16="http://schemas.microsoft.com/office/drawing/2014/main" val="3121882688"/>
                    </a:ext>
                  </a:extLst>
                </a:gridCol>
                <a:gridCol w="6667501">
                  <a:extLst>
                    <a:ext uri="{9D8B030D-6E8A-4147-A177-3AD203B41FA5}">
                      <a16:colId xmlns:a16="http://schemas.microsoft.com/office/drawing/2014/main" val="474264823"/>
                    </a:ext>
                  </a:extLst>
                </a:gridCol>
              </a:tblGrid>
              <a:tr h="538230">
                <a:tc gridSpan="2">
                  <a:txBody>
                    <a:bodyPr/>
                    <a:lstStyle/>
                    <a:p>
                      <a:pPr marL="114300" indent="0">
                        <a:tabLst/>
                      </a:pPr>
                      <a:r>
                        <a:rPr lang="en-US" sz="1600" dirty="0" err="1">
                          <a:solidFill>
                            <a:schemeClr val="bg1"/>
                          </a:solidFill>
                        </a:rPr>
                        <a:t>Tableus</a:t>
                      </a:r>
                      <a:r>
                        <a:rPr lang="en-US" sz="1600" dirty="0">
                          <a:solidFill>
                            <a:schemeClr val="bg1"/>
                          </a:solidFill>
                        </a:rPr>
                        <a:t> header </a:t>
                      </a:r>
                      <a:r>
                        <a:rPr lang="en-US" sz="1600" dirty="0" err="1">
                          <a:solidFill>
                            <a:schemeClr val="bg1"/>
                          </a:solidFill>
                        </a:rPr>
                        <a:t>lorus</a:t>
                      </a:r>
                      <a:r>
                        <a:rPr lang="en-US" sz="1600" dirty="0">
                          <a:solidFill>
                            <a:schemeClr val="bg1"/>
                          </a:solidFill>
                        </a:rPr>
                        <a:t> </a:t>
                      </a:r>
                      <a:r>
                        <a:rPr lang="en-US" sz="1600" dirty="0" err="1">
                          <a:solidFill>
                            <a:schemeClr val="bg1"/>
                          </a:solidFill>
                        </a:rPr>
                        <a:t>ithos</a:t>
                      </a:r>
                      <a:r>
                        <a:rPr lang="en-US" sz="1600" dirty="0">
                          <a:solidFill>
                            <a:schemeClr val="bg1"/>
                          </a:solidFill>
                        </a:rPr>
                        <a:t> </a:t>
                      </a:r>
                      <a:r>
                        <a:rPr lang="en-US" sz="1600" dirty="0" err="1">
                          <a:solidFill>
                            <a:schemeClr val="bg1"/>
                          </a:solidFill>
                        </a:rPr>
                        <a:t>paranot</a:t>
                      </a:r>
                      <a:r>
                        <a:rPr lang="en-US" sz="1600" dirty="0">
                          <a:solidFill>
                            <a:schemeClr val="bg1"/>
                          </a:solidFill>
                        </a:rPr>
                        <a:t>—</a:t>
                      </a:r>
                      <a:r>
                        <a:rPr lang="en-US" sz="1600" b="0" i="1" dirty="0" err="1">
                          <a:solidFill>
                            <a:schemeClr val="bg1"/>
                          </a:solidFill>
                        </a:rPr>
                        <a:t>Fusce</a:t>
                      </a:r>
                      <a:r>
                        <a:rPr lang="en-US" sz="1600" b="0" i="1" dirty="0">
                          <a:solidFill>
                            <a:schemeClr val="bg1"/>
                          </a:solidFill>
                        </a:rPr>
                        <a:t> id </a:t>
                      </a:r>
                      <a:r>
                        <a:rPr lang="en-US" sz="1600" b="0" i="1" dirty="0" err="1">
                          <a:solidFill>
                            <a:schemeClr val="bg1"/>
                          </a:solidFill>
                        </a:rPr>
                        <a:t>felis</a:t>
                      </a:r>
                      <a:r>
                        <a:rPr lang="en-US" sz="1600" b="0" i="1" dirty="0">
                          <a:solidFill>
                            <a:schemeClr val="bg1"/>
                          </a:solidFill>
                        </a:rPr>
                        <a:t> </a:t>
                      </a:r>
                      <a:r>
                        <a:rPr lang="en-US" sz="1600" b="0" i="1" dirty="0" err="1">
                          <a:solidFill>
                            <a:schemeClr val="bg1"/>
                          </a:solidFill>
                        </a:rPr>
                        <a:t>nec</a:t>
                      </a:r>
                      <a:r>
                        <a:rPr lang="en-US" sz="1600" b="0" i="1" dirty="0">
                          <a:solidFill>
                            <a:schemeClr val="bg1"/>
                          </a:solidFill>
                        </a:rPr>
                        <a:t> ipsum </a:t>
                      </a:r>
                      <a:r>
                        <a:rPr lang="en-US" sz="1600" b="0" i="1" dirty="0" err="1">
                          <a:solidFill>
                            <a:schemeClr val="bg1"/>
                          </a:solidFill>
                        </a:rPr>
                        <a:t>venenatis</a:t>
                      </a:r>
                      <a:r>
                        <a:rPr lang="en-US" sz="1600" b="0" i="1" dirty="0">
                          <a:solidFill>
                            <a:schemeClr val="bg1"/>
                          </a:solidFill>
                        </a:rPr>
                        <a:t> </a:t>
                      </a:r>
                      <a:r>
                        <a:rPr lang="en-US" sz="1600" b="0" i="1" dirty="0" err="1">
                          <a:solidFill>
                            <a:schemeClr val="bg1"/>
                          </a:solidFill>
                        </a:rPr>
                        <a:t>pretium</a:t>
                      </a:r>
                      <a:endParaRPr lang="en-US" sz="1600" b="0" i="1" dirty="0">
                        <a:solidFill>
                          <a:schemeClr val="bg1"/>
                        </a:solidFill>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hMerge="1">
                  <a:txBody>
                    <a:bodyPr/>
                    <a:lstStyle/>
                    <a:p>
                      <a:endParaRPr lang="en-US" dirty="0"/>
                    </a:p>
                  </a:txBody>
                  <a:tcPr>
                    <a:solidFill>
                      <a:schemeClr val="accent5"/>
                    </a:solidFill>
                  </a:tcPr>
                </a:tc>
                <a:extLst>
                  <a:ext uri="{0D108BD9-81ED-4DB2-BD59-A6C34878D82A}">
                    <a16:rowId xmlns:a16="http://schemas.microsoft.com/office/drawing/2014/main" val="789465202"/>
                  </a:ext>
                </a:extLst>
              </a:tr>
              <a:tr h="345337">
                <a:tc>
                  <a:txBody>
                    <a:bodyPr/>
                    <a:lstStyle/>
                    <a:p>
                      <a:pPr marL="114300" indent="0">
                        <a:tabLst/>
                      </a:pPr>
                      <a:r>
                        <a:rPr lang="en-US" sz="1300" b="1" dirty="0" err="1"/>
                        <a:t>Lorus</a:t>
                      </a:r>
                      <a:r>
                        <a:rPr lang="en-US" sz="1300" b="1" dirty="0"/>
                        <a:t> ipsum</a:t>
                      </a:r>
                    </a:p>
                  </a:txBody>
                  <a:tcPr anchor="ctr">
                    <a:lnL w="9525" cap="flat" cmpd="sng" algn="ctr">
                      <a:noFill/>
                      <a:prstDash val="solid"/>
                      <a:round/>
                      <a:headEnd type="none" w="med" len="med"/>
                      <a:tailEnd type="none" w="med" len="med"/>
                    </a:lnL>
                    <a:lnR w="190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90000"/>
                      </a:schemeClr>
                    </a:solidFill>
                  </a:tcPr>
                </a:tc>
                <a:tc>
                  <a:txBody>
                    <a:bodyPr/>
                    <a:lstStyle/>
                    <a:p>
                      <a:pPr marL="50800" marR="0" lvl="0" indent="0" algn="l" defTabSz="914400" rtl="0" eaLnBrk="1" fontAlgn="auto" latinLnBrk="0" hangingPunct="1">
                        <a:lnSpc>
                          <a:spcPct val="100000"/>
                        </a:lnSpc>
                        <a:spcBef>
                          <a:spcPts val="0"/>
                        </a:spcBef>
                        <a:spcAft>
                          <a:spcPts val="0"/>
                        </a:spcAft>
                        <a:buClrTx/>
                        <a:buSzTx/>
                        <a:buFontTx/>
                        <a:buNone/>
                        <a:tabLst/>
                        <a:defRPr/>
                      </a:pPr>
                      <a:r>
                        <a:rPr lang="en-US" sz="1300" b="1" dirty="0" err="1"/>
                        <a:t>Theosius</a:t>
                      </a:r>
                      <a:r>
                        <a:rPr lang="en-US" sz="1300" b="1" dirty="0"/>
                        <a:t> </a:t>
                      </a:r>
                      <a:r>
                        <a:rPr lang="en-US" sz="1300" b="1" dirty="0" err="1"/>
                        <a:t>loro</a:t>
                      </a:r>
                      <a:r>
                        <a:rPr lang="en-US" sz="1300" b="1" dirty="0"/>
                        <a:t> </a:t>
                      </a:r>
                    </a:p>
                  </a:txBody>
                  <a:tcPr anchor="ctr">
                    <a:lnL w="19050" cap="flat" cmpd="sng" algn="ctr">
                      <a:solidFill>
                        <a:schemeClr val="bg1"/>
                      </a:solidFill>
                      <a:prstDash val="solid"/>
                      <a:round/>
                      <a:headEnd type="none" w="med" len="med"/>
                      <a:tailEnd type="none" w="med" len="med"/>
                    </a:lnL>
                    <a:lnR w="9525"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90000"/>
                      </a:schemeClr>
                    </a:solidFill>
                  </a:tcPr>
                </a:tc>
                <a:extLst>
                  <a:ext uri="{0D108BD9-81ED-4DB2-BD59-A6C34878D82A}">
                    <a16:rowId xmlns:a16="http://schemas.microsoft.com/office/drawing/2014/main" val="3836283705"/>
                  </a:ext>
                </a:extLst>
              </a:tr>
              <a:tr h="1179902">
                <a:tc>
                  <a:txBody>
                    <a:bodyPr/>
                    <a:lstStyle/>
                    <a:p>
                      <a:pPr marL="342900" indent="-228600">
                        <a:spcAft>
                          <a:spcPts val="500"/>
                        </a:spcAft>
                        <a:buFont typeface="Arial" panose="020B0604020202020204" pitchFamily="34" charset="0"/>
                        <a:buChar char="•"/>
                        <a:tabLst/>
                      </a:pPr>
                      <a:r>
                        <a:rPr lang="en-US" sz="1400" dirty="0"/>
                        <a:t>Lorem ipsum dolor sit </a:t>
                      </a:r>
                      <a:r>
                        <a:rPr lang="en-US" sz="1400" dirty="0" err="1"/>
                        <a:t>amet</a:t>
                      </a:r>
                      <a:r>
                        <a:rPr lang="en-US" sz="1400" dirty="0"/>
                        <a:t>, </a:t>
                      </a:r>
                      <a:r>
                        <a:rPr lang="en-US" sz="1400" dirty="0" err="1"/>
                        <a:t>consectetur</a:t>
                      </a:r>
                      <a:endParaRPr lang="en-US" sz="1400" dirty="0"/>
                    </a:p>
                    <a:p>
                      <a:pPr marL="342900" indent="-228600">
                        <a:spcAft>
                          <a:spcPts val="500"/>
                        </a:spcAft>
                        <a:buFont typeface="Arial" panose="020B0604020202020204" pitchFamily="34" charset="0"/>
                        <a:buChar char="•"/>
                        <a:tabLst/>
                      </a:pPr>
                      <a:r>
                        <a:rPr lang="en-US" sz="1400" dirty="0" err="1"/>
                        <a:t>Adipiscing</a:t>
                      </a:r>
                      <a:r>
                        <a:rPr lang="en-US" sz="1400" dirty="0"/>
                        <a:t> </a:t>
                      </a:r>
                      <a:r>
                        <a:rPr lang="en-US" sz="1400" dirty="0" err="1"/>
                        <a:t>elito</a:t>
                      </a:r>
                      <a:r>
                        <a:rPr lang="en-US" sz="1400" dirty="0"/>
                        <a:t> </a:t>
                      </a:r>
                      <a:r>
                        <a:rPr lang="en-US" sz="1400" dirty="0" err="1"/>
                        <a:t>curabitur</a:t>
                      </a:r>
                      <a:r>
                        <a:rPr lang="en-US" sz="1400" dirty="0"/>
                        <a:t> </a:t>
                      </a:r>
                      <a:r>
                        <a:rPr lang="en-US" sz="1400" dirty="0" err="1"/>
                        <a:t>pretium</a:t>
                      </a:r>
                      <a:r>
                        <a:rPr lang="en-US" sz="1400" dirty="0"/>
                        <a:t> </a:t>
                      </a:r>
                      <a:r>
                        <a:rPr lang="en-US" sz="1400" dirty="0" err="1"/>
                        <a:t>massa</a:t>
                      </a:r>
                      <a:r>
                        <a:rPr lang="en-US" sz="1400" dirty="0"/>
                        <a:t> </a:t>
                      </a:r>
                    </a:p>
                    <a:p>
                      <a:pPr marL="342900" marR="0" lvl="0" indent="-228600" algn="l" defTabSz="914400" rtl="0" eaLnBrk="1" fontAlgn="auto" latinLnBrk="0" hangingPunct="1">
                        <a:lnSpc>
                          <a:spcPct val="100000"/>
                        </a:lnSpc>
                        <a:spcBef>
                          <a:spcPts val="0"/>
                        </a:spcBef>
                        <a:spcAft>
                          <a:spcPts val="500"/>
                        </a:spcAft>
                        <a:buClrTx/>
                        <a:buSzTx/>
                        <a:buFont typeface="Arial" panose="020B0604020202020204" pitchFamily="34" charset="0"/>
                        <a:buChar char="•"/>
                        <a:tabLst/>
                        <a:defRPr/>
                      </a:pPr>
                      <a:r>
                        <a:rPr lang="en-US" sz="1400" dirty="0" err="1"/>
                        <a:t>Eefficitur</a:t>
                      </a:r>
                      <a:r>
                        <a:rPr lang="en-US" sz="1400" dirty="0"/>
                        <a:t> </a:t>
                      </a:r>
                      <a:r>
                        <a:rPr lang="en-US" sz="1400" dirty="0" err="1"/>
                        <a:t>erat</a:t>
                      </a:r>
                      <a:r>
                        <a:rPr lang="en-US" sz="1400" dirty="0"/>
                        <a:t> vestibulum, </a:t>
                      </a:r>
                      <a:r>
                        <a:rPr lang="en-US" sz="1400" dirty="0" err="1"/>
                        <a:t>quis</a:t>
                      </a:r>
                      <a:r>
                        <a:rPr lang="en-US" sz="1400" dirty="0"/>
                        <a:t> </a:t>
                      </a:r>
                      <a:r>
                        <a:rPr lang="en-US" sz="1400" dirty="0" err="1"/>
                        <a:t>consequat</a:t>
                      </a:r>
                      <a:endParaRPr lang="en-US" sz="1400" dirty="0"/>
                    </a:p>
                  </a:txBody>
                  <a:tcPr marL="137160" marR="137160" marT="137160" marB="137160">
                    <a:lnL w="9525" cap="flat" cmpd="sng" algn="ctr">
                      <a:no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7F6"/>
                    </a:solidFill>
                  </a:tcPr>
                </a:tc>
                <a:tc>
                  <a:txBody>
                    <a:bodyPr/>
                    <a:lstStyle/>
                    <a:p>
                      <a:pPr marL="342900" indent="-228600">
                        <a:spcAft>
                          <a:spcPts val="500"/>
                        </a:spcAft>
                        <a:buFont typeface="Arial" panose="020B0604020202020204" pitchFamily="34" charset="0"/>
                        <a:buChar char="•"/>
                        <a:tabLst/>
                      </a:pPr>
                      <a:r>
                        <a:rPr lang="en-US" sz="1400" dirty="0"/>
                        <a:t>Lorem ipsum dolor sit </a:t>
                      </a:r>
                      <a:r>
                        <a:rPr lang="en-US" sz="1400" dirty="0" err="1"/>
                        <a:t>amet</a:t>
                      </a:r>
                      <a:r>
                        <a:rPr lang="en-US" sz="1400" dirty="0"/>
                        <a:t>, </a:t>
                      </a:r>
                      <a:r>
                        <a:rPr lang="en-US" sz="1400" dirty="0" err="1"/>
                        <a:t>consectetur</a:t>
                      </a:r>
                      <a:r>
                        <a:rPr lang="en-US" sz="1400" dirty="0"/>
                        <a:t> loris </a:t>
                      </a:r>
                      <a:r>
                        <a:rPr lang="en-US" sz="1400" dirty="0" err="1"/>
                        <a:t>thor</a:t>
                      </a:r>
                      <a:r>
                        <a:rPr lang="en-US" sz="1400" dirty="0"/>
                        <a:t> </a:t>
                      </a:r>
                      <a:r>
                        <a:rPr lang="en-US" sz="1400" dirty="0" err="1"/>
                        <a:t>loirus</a:t>
                      </a:r>
                      <a:r>
                        <a:rPr lang="en-US" sz="1400" dirty="0"/>
                        <a:t> ipsum dolor </a:t>
                      </a:r>
                    </a:p>
                    <a:p>
                      <a:pPr marL="342900" indent="-228600">
                        <a:spcAft>
                          <a:spcPts val="500"/>
                        </a:spcAft>
                        <a:buFont typeface="Arial" panose="020B0604020202020204" pitchFamily="34" charset="0"/>
                        <a:buChar char="•"/>
                        <a:tabLst/>
                      </a:pPr>
                      <a:r>
                        <a:rPr lang="en-US" sz="1400" dirty="0" err="1"/>
                        <a:t>Adipiscing</a:t>
                      </a:r>
                      <a:r>
                        <a:rPr lang="en-US" sz="1400" dirty="0"/>
                        <a:t> </a:t>
                      </a:r>
                      <a:r>
                        <a:rPr lang="en-US" sz="1400" dirty="0" err="1"/>
                        <a:t>elito</a:t>
                      </a:r>
                      <a:r>
                        <a:rPr lang="en-US" sz="1400" dirty="0"/>
                        <a:t> </a:t>
                      </a:r>
                      <a:r>
                        <a:rPr lang="en-US" sz="1400" dirty="0" err="1"/>
                        <a:t>curabitur</a:t>
                      </a:r>
                      <a:r>
                        <a:rPr lang="en-US" sz="1400" dirty="0"/>
                        <a:t> </a:t>
                      </a:r>
                      <a:r>
                        <a:rPr lang="en-US" sz="1400" dirty="0" err="1"/>
                        <a:t>pretium</a:t>
                      </a:r>
                      <a:r>
                        <a:rPr lang="en-US" sz="1400" dirty="0"/>
                        <a:t> </a:t>
                      </a:r>
                      <a:r>
                        <a:rPr lang="en-US" sz="1400" dirty="0" err="1"/>
                        <a:t>massa</a:t>
                      </a:r>
                      <a:r>
                        <a:rPr lang="en-US" sz="1400" dirty="0"/>
                        <a:t> </a:t>
                      </a:r>
                      <a:r>
                        <a:rPr lang="en-US" sz="1400" dirty="0" err="1"/>
                        <a:t>vesto</a:t>
                      </a:r>
                      <a:r>
                        <a:rPr lang="en-US" sz="1400" dirty="0"/>
                        <a:t> </a:t>
                      </a:r>
                      <a:r>
                        <a:rPr lang="en-US" sz="1400" dirty="0" err="1"/>
                        <a:t>quis</a:t>
                      </a:r>
                      <a:r>
                        <a:rPr lang="en-US" sz="1400" dirty="0"/>
                        <a:t> </a:t>
                      </a:r>
                      <a:r>
                        <a:rPr lang="en-US" sz="1400" dirty="0" err="1"/>
                        <a:t>conseuq</a:t>
                      </a:r>
                      <a:r>
                        <a:rPr lang="en-US" sz="1400" dirty="0"/>
                        <a:t> </a:t>
                      </a:r>
                      <a:r>
                        <a:rPr lang="en-US" sz="1400" dirty="0" err="1"/>
                        <a:t>massa</a:t>
                      </a:r>
                      <a:endParaRPr lang="en-US" sz="1400" dirty="0"/>
                    </a:p>
                    <a:p>
                      <a:pPr marL="342900" marR="0" lvl="0" indent="-228600" algn="l" defTabSz="914400" rtl="0" eaLnBrk="1" fontAlgn="auto" latinLnBrk="0" hangingPunct="1">
                        <a:lnSpc>
                          <a:spcPct val="100000"/>
                        </a:lnSpc>
                        <a:spcBef>
                          <a:spcPts val="0"/>
                        </a:spcBef>
                        <a:spcAft>
                          <a:spcPts val="500"/>
                        </a:spcAft>
                        <a:buClrTx/>
                        <a:buSzTx/>
                        <a:buFont typeface="Arial" panose="020B0604020202020204" pitchFamily="34" charset="0"/>
                        <a:buChar char="•"/>
                        <a:tabLst/>
                        <a:defRPr/>
                      </a:pPr>
                      <a:r>
                        <a:rPr lang="en-US" sz="1400" dirty="0" err="1"/>
                        <a:t>Eefficitur</a:t>
                      </a:r>
                      <a:r>
                        <a:rPr lang="en-US" sz="1400" dirty="0"/>
                        <a:t> </a:t>
                      </a:r>
                      <a:r>
                        <a:rPr lang="en-US" sz="1400" dirty="0" err="1"/>
                        <a:t>erat</a:t>
                      </a:r>
                      <a:r>
                        <a:rPr lang="en-US" sz="1400" dirty="0"/>
                        <a:t> vestibulum, </a:t>
                      </a:r>
                      <a:r>
                        <a:rPr lang="en-US" sz="1400" dirty="0" err="1"/>
                        <a:t>quis</a:t>
                      </a:r>
                      <a:r>
                        <a:rPr lang="en-US" sz="1400" dirty="0"/>
                        <a:t> </a:t>
                      </a:r>
                      <a:r>
                        <a:rPr lang="en-US" sz="1400" dirty="0" err="1"/>
                        <a:t>consequat</a:t>
                      </a:r>
                      <a:r>
                        <a:rPr lang="en-US" sz="1400" dirty="0"/>
                        <a:t> </a:t>
                      </a:r>
                      <a:r>
                        <a:rPr lang="en-US" sz="1400" dirty="0" err="1"/>
                        <a:t>conecto</a:t>
                      </a:r>
                      <a:r>
                        <a:rPr lang="en-US" sz="1400" dirty="0"/>
                        <a:t> </a:t>
                      </a:r>
                      <a:r>
                        <a:rPr lang="en-US" sz="1400" dirty="0" err="1"/>
                        <a:t>adipo</a:t>
                      </a:r>
                      <a:r>
                        <a:rPr lang="en-US" sz="1400" dirty="0"/>
                        <a:t> </a:t>
                      </a:r>
                      <a:r>
                        <a:rPr lang="en-US" sz="1400" dirty="0" err="1"/>
                        <a:t>vistos</a:t>
                      </a:r>
                      <a:r>
                        <a:rPr lang="en-US" sz="1400" dirty="0"/>
                        <a:t> </a:t>
                      </a:r>
                      <a:r>
                        <a:rPr lang="en-US" sz="1400" dirty="0" err="1"/>
                        <a:t>ithos</a:t>
                      </a:r>
                      <a:endParaRPr lang="en-US" sz="1400" dirty="0"/>
                    </a:p>
                  </a:txBody>
                  <a:tcPr marL="137160" marR="137160" marT="137160" marB="137160">
                    <a:lnL w="19050" cap="flat" cmpd="sng" algn="ctr">
                      <a:solidFill>
                        <a:schemeClr val="bg1"/>
                      </a:solid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7F6"/>
                    </a:solidFill>
                  </a:tcPr>
                </a:tc>
                <a:extLst>
                  <a:ext uri="{0D108BD9-81ED-4DB2-BD59-A6C34878D82A}">
                    <a16:rowId xmlns:a16="http://schemas.microsoft.com/office/drawing/2014/main" val="216096935"/>
                  </a:ext>
                </a:extLst>
              </a:tr>
            </a:tbl>
          </a:graphicData>
        </a:graphic>
      </p:graphicFrame>
      <p:graphicFrame>
        <p:nvGraphicFramePr>
          <p:cNvPr id="12" name="Table 11">
            <a:extLst>
              <a:ext uri="{FF2B5EF4-FFF2-40B4-BE49-F238E27FC236}">
                <a16:creationId xmlns:a16="http://schemas.microsoft.com/office/drawing/2014/main" id="{3E8A481C-8BA1-B44B-9F70-7980936D9BFE}"/>
              </a:ext>
            </a:extLst>
          </p:cNvPr>
          <p:cNvGraphicFramePr>
            <a:graphicFrameLocks noGrp="1"/>
          </p:cNvGraphicFramePr>
          <p:nvPr userDrawn="1">
            <p:extLst>
              <p:ext uri="{D42A27DB-BD31-4B8C-83A1-F6EECF244321}">
                <p14:modId xmlns:p14="http://schemas.microsoft.com/office/powerpoint/2010/main" val="2695860312"/>
              </p:ext>
            </p:extLst>
          </p:nvPr>
        </p:nvGraphicFramePr>
        <p:xfrm>
          <a:off x="437396" y="3314700"/>
          <a:ext cx="11230276" cy="2866130"/>
        </p:xfrm>
        <a:graphic>
          <a:graphicData uri="http://schemas.openxmlformats.org/drawingml/2006/table">
            <a:tbl>
              <a:tblPr firstRow="1" bandRow="1">
                <a:tableStyleId>{93296810-A885-4BE3-A3E7-6D5BEEA58F35}</a:tableStyleId>
              </a:tblPr>
              <a:tblGrid>
                <a:gridCol w="6455075">
                  <a:extLst>
                    <a:ext uri="{9D8B030D-6E8A-4147-A177-3AD203B41FA5}">
                      <a16:colId xmlns:a16="http://schemas.microsoft.com/office/drawing/2014/main" val="3121882688"/>
                    </a:ext>
                  </a:extLst>
                </a:gridCol>
                <a:gridCol w="4775201">
                  <a:extLst>
                    <a:ext uri="{9D8B030D-6E8A-4147-A177-3AD203B41FA5}">
                      <a16:colId xmlns:a16="http://schemas.microsoft.com/office/drawing/2014/main" val="474264823"/>
                    </a:ext>
                  </a:extLst>
                </a:gridCol>
              </a:tblGrid>
              <a:tr h="508000">
                <a:tc gridSpan="2">
                  <a:txBody>
                    <a:bodyPr/>
                    <a:lstStyle/>
                    <a:p>
                      <a:pPr marL="114300" indent="0">
                        <a:buFont typeface="Arial" panose="020B0604020202020204" pitchFamily="34" charset="0"/>
                        <a:buNone/>
                        <a:tabLst/>
                      </a:pPr>
                      <a:r>
                        <a:rPr lang="en-US" sz="1600" dirty="0" err="1"/>
                        <a:t>Tableus</a:t>
                      </a:r>
                      <a:r>
                        <a:rPr lang="en-US" sz="1600" dirty="0"/>
                        <a:t> header </a:t>
                      </a:r>
                      <a:r>
                        <a:rPr lang="en-US" sz="1600" dirty="0" err="1"/>
                        <a:t>lorus</a:t>
                      </a:r>
                      <a:r>
                        <a:rPr lang="en-US" sz="1600" dirty="0"/>
                        <a:t> </a:t>
                      </a:r>
                      <a:r>
                        <a:rPr lang="en-US" sz="1600" dirty="0" err="1"/>
                        <a:t>itho</a:t>
                      </a:r>
                      <a:endParaRPr lang="en-US" sz="1600" b="0" i="1" dirty="0"/>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hMerge="1">
                  <a:txBody>
                    <a:bodyPr/>
                    <a:lstStyle/>
                    <a:p>
                      <a:endParaRPr lang="en-US" dirty="0"/>
                    </a:p>
                  </a:txBody>
                  <a:tcPr>
                    <a:solidFill>
                      <a:schemeClr val="accent5"/>
                    </a:solidFill>
                  </a:tcPr>
                </a:tc>
                <a:extLst>
                  <a:ext uri="{0D108BD9-81ED-4DB2-BD59-A6C34878D82A}">
                    <a16:rowId xmlns:a16="http://schemas.microsoft.com/office/drawing/2014/main" val="789465202"/>
                  </a:ext>
                </a:extLst>
              </a:tr>
              <a:tr h="345440">
                <a:tc>
                  <a:txBody>
                    <a:bodyPr/>
                    <a:lstStyle/>
                    <a:p>
                      <a:pPr marL="114300" indent="0">
                        <a:buFont typeface="Arial" panose="020B0604020202020204" pitchFamily="34" charset="0"/>
                        <a:buNone/>
                        <a:tabLst/>
                      </a:pPr>
                      <a:r>
                        <a:rPr lang="en-US" sz="1300" b="1" dirty="0"/>
                        <a:t>Ipsum </a:t>
                      </a:r>
                      <a:r>
                        <a:rPr lang="en-US" sz="1300" b="1" dirty="0" err="1"/>
                        <a:t>lorious</a:t>
                      </a:r>
                      <a:endParaRPr lang="en-US" sz="1300" b="1" dirty="0"/>
                    </a:p>
                  </a:txBody>
                  <a:tcPr anchor="ctr">
                    <a:lnL w="9525" cap="flat" cmpd="sng" algn="ctr">
                      <a:noFill/>
                      <a:prstDash val="solid"/>
                      <a:round/>
                      <a:headEnd type="none" w="med" len="med"/>
                      <a:tailEnd type="none" w="med" len="med"/>
                    </a:lnL>
                    <a:lnR w="19050" cap="flat" cmpd="sng" algn="ctr">
                      <a:solidFill>
                        <a:schemeClr val="bg2"/>
                      </a:solidFill>
                      <a:prstDash val="solid"/>
                      <a:round/>
                      <a:headEnd type="none" w="med" len="med"/>
                      <a:tailEnd type="none" w="med" len="med"/>
                    </a:lnR>
                    <a:lnT w="57150" cap="flat" cmpd="sng" algn="ctr">
                      <a:solidFill>
                        <a:schemeClr val="bg1"/>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85000"/>
                      </a:schemeClr>
                    </a:solidFill>
                  </a:tcPr>
                </a:tc>
                <a:tc>
                  <a:txBody>
                    <a:bodyPr/>
                    <a:lstStyle/>
                    <a:p>
                      <a:pPr marL="114300" indent="0">
                        <a:buFont typeface="Arial" panose="020B0604020202020204" pitchFamily="34" charset="0"/>
                        <a:buNone/>
                        <a:tabLst/>
                      </a:pPr>
                      <a:r>
                        <a:rPr lang="en-US" sz="1300" b="1" dirty="0" err="1"/>
                        <a:t>Notus</a:t>
                      </a:r>
                      <a:r>
                        <a:rPr lang="en-US" sz="1300" b="1" dirty="0"/>
                        <a:t>:</a:t>
                      </a:r>
                    </a:p>
                  </a:txBody>
                  <a:tcPr anchor="ctr">
                    <a:lnL w="19050" cap="flat" cmpd="sng" algn="ctr">
                      <a:solidFill>
                        <a:schemeClr val="bg2"/>
                      </a:solidFill>
                      <a:prstDash val="solid"/>
                      <a:round/>
                      <a:headEnd type="none" w="med" len="med"/>
                      <a:tailEnd type="none" w="med" len="med"/>
                    </a:lnL>
                    <a:lnR w="9525"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85000"/>
                      </a:schemeClr>
                    </a:solidFill>
                  </a:tcPr>
                </a:tc>
                <a:extLst>
                  <a:ext uri="{0D108BD9-81ED-4DB2-BD59-A6C34878D82A}">
                    <a16:rowId xmlns:a16="http://schemas.microsoft.com/office/drawing/2014/main" val="3836283705"/>
                  </a:ext>
                </a:extLst>
              </a:tr>
              <a:tr h="671065">
                <a:tc>
                  <a:txBody>
                    <a:bodyPr/>
                    <a:lstStyle/>
                    <a:p>
                      <a:pPr marL="114300" indent="0">
                        <a:spcAft>
                          <a:spcPts val="500"/>
                        </a:spcAft>
                        <a:buFont typeface="Arial" panose="020B0604020202020204" pitchFamily="34" charset="0"/>
                        <a:buNone/>
                        <a:tabLst/>
                      </a:pPr>
                      <a:r>
                        <a:rPr lang="en-US" sz="1300" b="1" dirty="0" err="1"/>
                        <a:t>Pellentesque</a:t>
                      </a:r>
                      <a:r>
                        <a:rPr lang="en-US" sz="1300" b="1" dirty="0"/>
                        <a:t> </a:t>
                      </a:r>
                      <a:r>
                        <a:rPr lang="en-US" sz="1300" b="1" dirty="0" err="1"/>
                        <a:t>posuere</a:t>
                      </a:r>
                      <a:r>
                        <a:rPr lang="en-US" sz="1300" b="1" dirty="0"/>
                        <a:t>: </a:t>
                      </a:r>
                      <a:r>
                        <a:rPr lang="en-US" sz="1300" dirty="0" err="1"/>
                        <a:t>accumsan</a:t>
                      </a:r>
                      <a:r>
                        <a:rPr lang="en-US" sz="1300" dirty="0"/>
                        <a:t> </a:t>
                      </a:r>
                      <a:r>
                        <a:rPr lang="en-US" sz="1300" dirty="0" err="1"/>
                        <a:t>tristique</a:t>
                      </a:r>
                      <a:r>
                        <a:rPr lang="en-US" sz="1300" dirty="0"/>
                        <a:t> </a:t>
                      </a:r>
                      <a:r>
                        <a:rPr lang="en-US" sz="1300" dirty="0" err="1"/>
                        <a:t>lorus</a:t>
                      </a:r>
                      <a:r>
                        <a:rPr lang="en-US" sz="1300" dirty="0"/>
                        <a:t> </a:t>
                      </a:r>
                      <a:r>
                        <a:rPr lang="en-US" sz="1300" dirty="0" err="1"/>
                        <a:t>ipsuust</a:t>
                      </a:r>
                      <a:r>
                        <a:rPr lang="en-US" sz="1300" dirty="0"/>
                        <a:t> </a:t>
                      </a:r>
                      <a:r>
                        <a:rPr lang="en-US" sz="1300" dirty="0" err="1"/>
                        <a:t>ut</a:t>
                      </a:r>
                      <a:r>
                        <a:rPr lang="en-US" sz="1300" dirty="0"/>
                        <a:t> </a:t>
                      </a:r>
                      <a:r>
                        <a:rPr lang="en-US" sz="1300" dirty="0" err="1"/>
                        <a:t>mauris</a:t>
                      </a:r>
                      <a:r>
                        <a:rPr lang="en-US" sz="1300" dirty="0"/>
                        <a:t> </a:t>
                      </a:r>
                      <a:r>
                        <a:rPr lang="en-US" sz="1300" dirty="0" err="1"/>
                        <a:t>nec</a:t>
                      </a:r>
                      <a:r>
                        <a:rPr lang="en-US" sz="1300" dirty="0"/>
                        <a:t> </a:t>
                      </a:r>
                      <a:r>
                        <a:rPr lang="en-US" sz="1300" dirty="0" err="1"/>
                        <a:t>odio</a:t>
                      </a:r>
                      <a:r>
                        <a:rPr lang="en-US" sz="1300" dirty="0"/>
                        <a:t> </a:t>
                      </a:r>
                      <a:r>
                        <a:rPr lang="en-US" sz="1300" dirty="0" err="1"/>
                        <a:t>malesuada</a:t>
                      </a:r>
                      <a:r>
                        <a:rPr lang="en-US" sz="1300" dirty="0"/>
                        <a:t> </a:t>
                      </a:r>
                      <a:r>
                        <a:rPr lang="en-US" sz="1300" dirty="0" err="1"/>
                        <a:t>fringilla</a:t>
                      </a:r>
                      <a:r>
                        <a:rPr lang="en-US" sz="1300" dirty="0"/>
                        <a:t> </a:t>
                      </a:r>
                      <a:r>
                        <a:rPr lang="en-US" sz="1300" dirty="0" err="1"/>
                        <a:t>eget</a:t>
                      </a:r>
                      <a:r>
                        <a:rPr lang="en-US" sz="1300" dirty="0"/>
                        <a:t> </a:t>
                      </a:r>
                      <a:r>
                        <a:rPr lang="en-US" sz="1300" dirty="0" err="1"/>
                        <a:t>eget</a:t>
                      </a:r>
                      <a:r>
                        <a:rPr lang="en-US" sz="1300" dirty="0"/>
                        <a:t> ipsum.</a:t>
                      </a:r>
                    </a:p>
                  </a:txBody>
                  <a:tcPr marL="137160" marR="137160" marT="137160" marB="137160">
                    <a:lnL w="9525" cap="flat" cmpd="sng" algn="ctr">
                      <a:noFill/>
                      <a:prstDash val="solid"/>
                      <a:round/>
                      <a:headEnd type="none" w="med" len="med"/>
                      <a:tailEnd type="none" w="med" len="med"/>
                    </a:lnL>
                    <a:lnR w="19050" cap="flat" cmpd="sng" algn="ctr">
                      <a:solidFill>
                        <a:schemeClr val="bg2"/>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3">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rgbClr val="F8F7F6"/>
                    </a:solidFill>
                  </a:tcPr>
                </a:tc>
                <a:tc rowSpan="3">
                  <a:txBody>
                    <a:bodyPr/>
                    <a:lstStyle/>
                    <a:p>
                      <a:pPr marL="342900" indent="-228600">
                        <a:spcAft>
                          <a:spcPts val="500"/>
                        </a:spcAft>
                        <a:buFont typeface="Arial" panose="020B0604020202020204" pitchFamily="34" charset="0"/>
                        <a:buChar char="•"/>
                        <a:tabLst/>
                      </a:pPr>
                      <a:r>
                        <a:rPr lang="en-US" sz="1400" dirty="0"/>
                        <a:t>Lorem ipsum dolor sit </a:t>
                      </a:r>
                      <a:r>
                        <a:rPr lang="en-US" sz="1400" dirty="0" err="1"/>
                        <a:t>amet</a:t>
                      </a:r>
                      <a:r>
                        <a:rPr lang="en-US" sz="1400" dirty="0"/>
                        <a:t>, </a:t>
                      </a:r>
                      <a:r>
                        <a:rPr lang="en-US" sz="1400" dirty="0" err="1"/>
                        <a:t>consectetur</a:t>
                      </a:r>
                      <a:endParaRPr lang="en-US" sz="1400" dirty="0"/>
                    </a:p>
                    <a:p>
                      <a:pPr marL="342900" indent="-228600">
                        <a:spcAft>
                          <a:spcPts val="500"/>
                        </a:spcAft>
                        <a:buFont typeface="Arial" panose="020B0604020202020204" pitchFamily="34" charset="0"/>
                        <a:buChar char="•"/>
                        <a:tabLst/>
                      </a:pPr>
                      <a:r>
                        <a:rPr lang="en-US" sz="1400" dirty="0" err="1"/>
                        <a:t>Adipiscing</a:t>
                      </a:r>
                      <a:r>
                        <a:rPr lang="en-US" sz="1400" dirty="0"/>
                        <a:t> </a:t>
                      </a:r>
                      <a:r>
                        <a:rPr lang="en-US" sz="1400" dirty="0" err="1"/>
                        <a:t>elito</a:t>
                      </a:r>
                      <a:r>
                        <a:rPr lang="en-US" sz="1400" dirty="0"/>
                        <a:t> </a:t>
                      </a:r>
                      <a:r>
                        <a:rPr lang="en-US" sz="1400" dirty="0" err="1"/>
                        <a:t>curabitur</a:t>
                      </a:r>
                      <a:r>
                        <a:rPr lang="en-US" sz="1400" dirty="0"/>
                        <a:t> </a:t>
                      </a:r>
                      <a:r>
                        <a:rPr lang="en-US" sz="1400" dirty="0" err="1"/>
                        <a:t>pretium</a:t>
                      </a:r>
                      <a:r>
                        <a:rPr lang="en-US" sz="1400" dirty="0"/>
                        <a:t> </a:t>
                      </a:r>
                      <a:r>
                        <a:rPr lang="en-US" sz="1400" dirty="0" err="1"/>
                        <a:t>massa</a:t>
                      </a:r>
                      <a:r>
                        <a:rPr lang="en-US" sz="1400" dirty="0"/>
                        <a:t> </a:t>
                      </a:r>
                    </a:p>
                    <a:p>
                      <a:pPr marL="342900" marR="0" lvl="0" indent="-228600" algn="l" defTabSz="914400" rtl="0" eaLnBrk="1" fontAlgn="auto" latinLnBrk="0" hangingPunct="1">
                        <a:lnSpc>
                          <a:spcPct val="100000"/>
                        </a:lnSpc>
                        <a:spcBef>
                          <a:spcPts val="0"/>
                        </a:spcBef>
                        <a:spcAft>
                          <a:spcPts val="500"/>
                        </a:spcAft>
                        <a:buClrTx/>
                        <a:buSzTx/>
                        <a:buFont typeface="Arial" panose="020B0604020202020204" pitchFamily="34" charset="0"/>
                        <a:buChar char="•"/>
                        <a:tabLst/>
                        <a:defRPr/>
                      </a:pPr>
                      <a:r>
                        <a:rPr lang="en-US" sz="1400" dirty="0" err="1"/>
                        <a:t>Eefficitur</a:t>
                      </a:r>
                      <a:r>
                        <a:rPr lang="en-US" sz="1400" dirty="0"/>
                        <a:t> </a:t>
                      </a:r>
                      <a:r>
                        <a:rPr lang="en-US" sz="1400" dirty="0" err="1"/>
                        <a:t>erat</a:t>
                      </a:r>
                      <a:r>
                        <a:rPr lang="en-US" sz="1400" dirty="0"/>
                        <a:t> vestibulum, </a:t>
                      </a:r>
                      <a:r>
                        <a:rPr lang="en-US" sz="1400" dirty="0" err="1"/>
                        <a:t>quis</a:t>
                      </a:r>
                      <a:r>
                        <a:rPr lang="en-US" sz="1400" dirty="0"/>
                        <a:t> </a:t>
                      </a:r>
                      <a:r>
                        <a:rPr lang="en-US" sz="1400" dirty="0" err="1"/>
                        <a:t>consequat</a:t>
                      </a:r>
                      <a:endParaRPr lang="en-US" sz="1400" dirty="0"/>
                    </a:p>
                    <a:p>
                      <a:pPr marL="342900" indent="-228600">
                        <a:spcAft>
                          <a:spcPts val="500"/>
                        </a:spcAft>
                        <a:buFont typeface="Arial" panose="020B0604020202020204" pitchFamily="34" charset="0"/>
                        <a:buChar char="•"/>
                        <a:tabLst/>
                      </a:pPr>
                      <a:r>
                        <a:rPr lang="en-US" sz="1400" dirty="0"/>
                        <a:t>Lorem ipsum dolor sit </a:t>
                      </a:r>
                      <a:r>
                        <a:rPr lang="en-US" sz="1400" dirty="0" err="1"/>
                        <a:t>amet</a:t>
                      </a:r>
                      <a:r>
                        <a:rPr lang="en-US" sz="1400" dirty="0"/>
                        <a:t>, </a:t>
                      </a:r>
                      <a:r>
                        <a:rPr lang="en-US" sz="1400" dirty="0" err="1"/>
                        <a:t>consectetur</a:t>
                      </a:r>
                      <a:endParaRPr lang="en-US" sz="1400" dirty="0"/>
                    </a:p>
                    <a:p>
                      <a:pPr marL="342900" indent="-228600">
                        <a:spcAft>
                          <a:spcPts val="500"/>
                        </a:spcAft>
                        <a:buFont typeface="Arial" panose="020B0604020202020204" pitchFamily="34" charset="0"/>
                        <a:buChar char="•"/>
                        <a:tabLst/>
                      </a:pPr>
                      <a:r>
                        <a:rPr lang="en-US" sz="1400" dirty="0" err="1"/>
                        <a:t>Adipiscing</a:t>
                      </a:r>
                      <a:r>
                        <a:rPr lang="en-US" sz="1400" dirty="0"/>
                        <a:t> </a:t>
                      </a:r>
                      <a:r>
                        <a:rPr lang="en-US" sz="1400" dirty="0" err="1"/>
                        <a:t>elito</a:t>
                      </a:r>
                      <a:r>
                        <a:rPr lang="en-US" sz="1400" dirty="0"/>
                        <a:t> </a:t>
                      </a:r>
                      <a:r>
                        <a:rPr lang="en-US" sz="1400" dirty="0" err="1"/>
                        <a:t>curabitur</a:t>
                      </a:r>
                      <a:r>
                        <a:rPr lang="en-US" sz="1400" dirty="0"/>
                        <a:t> </a:t>
                      </a:r>
                      <a:r>
                        <a:rPr lang="en-US" sz="1400" dirty="0" err="1"/>
                        <a:t>pretium</a:t>
                      </a:r>
                      <a:r>
                        <a:rPr lang="en-US" sz="1400" dirty="0"/>
                        <a:t> </a:t>
                      </a:r>
                      <a:r>
                        <a:rPr lang="en-US" sz="1400" dirty="0" err="1"/>
                        <a:t>massa</a:t>
                      </a:r>
                      <a:r>
                        <a:rPr lang="en-US" sz="1400" dirty="0"/>
                        <a:t> </a:t>
                      </a:r>
                    </a:p>
                    <a:p>
                      <a:pPr marL="342900" marR="0" lvl="0" indent="-228600" algn="l" defTabSz="914400" rtl="0" eaLnBrk="1" fontAlgn="auto" latinLnBrk="0" hangingPunct="1">
                        <a:lnSpc>
                          <a:spcPct val="100000"/>
                        </a:lnSpc>
                        <a:spcBef>
                          <a:spcPts val="0"/>
                        </a:spcBef>
                        <a:spcAft>
                          <a:spcPts val="500"/>
                        </a:spcAft>
                        <a:buClrTx/>
                        <a:buSzTx/>
                        <a:buFont typeface="Arial" panose="020B0604020202020204" pitchFamily="34" charset="0"/>
                        <a:buChar char="•"/>
                        <a:tabLst/>
                        <a:defRPr/>
                      </a:pPr>
                      <a:r>
                        <a:rPr lang="en-US" sz="1400" dirty="0" err="1"/>
                        <a:t>Eefficitur</a:t>
                      </a:r>
                      <a:r>
                        <a:rPr lang="en-US" sz="1400" dirty="0"/>
                        <a:t> </a:t>
                      </a:r>
                      <a:r>
                        <a:rPr lang="en-US" sz="1400" dirty="0" err="1"/>
                        <a:t>erat</a:t>
                      </a:r>
                      <a:r>
                        <a:rPr lang="en-US" sz="1400" dirty="0"/>
                        <a:t> vestibulum, </a:t>
                      </a:r>
                      <a:r>
                        <a:rPr lang="en-US" sz="1400" dirty="0" err="1"/>
                        <a:t>quis</a:t>
                      </a:r>
                      <a:r>
                        <a:rPr lang="en-US" sz="1400" dirty="0"/>
                        <a:t> </a:t>
                      </a:r>
                      <a:r>
                        <a:rPr lang="en-US" sz="1400" dirty="0" err="1"/>
                        <a:t>consequat</a:t>
                      </a:r>
                      <a:endParaRPr lang="en-US" sz="1400" dirty="0"/>
                    </a:p>
                  </a:txBody>
                  <a:tcPr marL="137160" marR="137160" marT="137160" marB="137160">
                    <a:lnL w="19050" cap="flat" cmpd="sng" algn="ctr">
                      <a:solidFill>
                        <a:schemeClr val="bg2"/>
                      </a:solid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7F6"/>
                    </a:solidFill>
                  </a:tcPr>
                </a:tc>
                <a:extLst>
                  <a:ext uri="{0D108BD9-81ED-4DB2-BD59-A6C34878D82A}">
                    <a16:rowId xmlns:a16="http://schemas.microsoft.com/office/drawing/2014/main" val="216096935"/>
                  </a:ext>
                </a:extLst>
              </a:tr>
              <a:tr h="671065">
                <a:tc>
                  <a:txBody>
                    <a:bodyPr/>
                    <a:lstStyle/>
                    <a:p>
                      <a:pPr marL="114300" marR="0" lvl="0" indent="0" algn="l" defTabSz="914400" rtl="0" eaLnBrk="1" fontAlgn="auto" latinLnBrk="0" hangingPunct="1">
                        <a:lnSpc>
                          <a:spcPct val="100000"/>
                        </a:lnSpc>
                        <a:spcBef>
                          <a:spcPts val="0"/>
                        </a:spcBef>
                        <a:spcAft>
                          <a:spcPts val="500"/>
                        </a:spcAft>
                        <a:buClrTx/>
                        <a:buSzTx/>
                        <a:buFont typeface="Arial" panose="020B0604020202020204" pitchFamily="34" charset="0"/>
                        <a:buNone/>
                        <a:tabLst/>
                        <a:defRPr/>
                      </a:pPr>
                      <a:r>
                        <a:rPr lang="en-US" sz="1300" b="1" dirty="0" err="1"/>
                        <a:t>Pellentesque</a:t>
                      </a:r>
                      <a:r>
                        <a:rPr lang="en-US" sz="1300" b="1" dirty="0"/>
                        <a:t> </a:t>
                      </a:r>
                      <a:r>
                        <a:rPr lang="en-US" sz="1300" b="1" dirty="0" err="1"/>
                        <a:t>posuere</a:t>
                      </a:r>
                      <a:r>
                        <a:rPr lang="en-US" sz="1300" b="1" dirty="0"/>
                        <a:t>: </a:t>
                      </a:r>
                      <a:r>
                        <a:rPr lang="en-US" sz="1300" dirty="0" err="1"/>
                        <a:t>accumsan</a:t>
                      </a:r>
                      <a:r>
                        <a:rPr lang="en-US" sz="1300" dirty="0"/>
                        <a:t> </a:t>
                      </a:r>
                      <a:r>
                        <a:rPr lang="en-US" sz="1300" dirty="0" err="1"/>
                        <a:t>tristique</a:t>
                      </a:r>
                      <a:r>
                        <a:rPr lang="en-US" sz="1300" dirty="0"/>
                        <a:t> </a:t>
                      </a:r>
                      <a:r>
                        <a:rPr lang="en-US" sz="1300" dirty="0" err="1"/>
                        <a:t>lorus</a:t>
                      </a:r>
                      <a:r>
                        <a:rPr lang="en-US" sz="1300" dirty="0"/>
                        <a:t> </a:t>
                      </a:r>
                      <a:r>
                        <a:rPr lang="en-US" sz="1300" dirty="0" err="1"/>
                        <a:t>ipsuust</a:t>
                      </a:r>
                      <a:r>
                        <a:rPr lang="en-US" sz="1300" dirty="0"/>
                        <a:t> </a:t>
                      </a:r>
                      <a:r>
                        <a:rPr lang="en-US" sz="1300" dirty="0" err="1"/>
                        <a:t>ut</a:t>
                      </a:r>
                      <a:r>
                        <a:rPr lang="en-US" sz="1300" dirty="0"/>
                        <a:t> </a:t>
                      </a:r>
                      <a:r>
                        <a:rPr lang="en-US" sz="1300" dirty="0" err="1"/>
                        <a:t>mauris</a:t>
                      </a:r>
                      <a:r>
                        <a:rPr lang="en-US" sz="1300" dirty="0"/>
                        <a:t> </a:t>
                      </a:r>
                      <a:r>
                        <a:rPr lang="en-US" sz="1300" dirty="0" err="1"/>
                        <a:t>nec</a:t>
                      </a:r>
                      <a:r>
                        <a:rPr lang="en-US" sz="1300" dirty="0"/>
                        <a:t> </a:t>
                      </a:r>
                      <a:r>
                        <a:rPr lang="en-US" sz="1300" dirty="0" err="1"/>
                        <a:t>odio</a:t>
                      </a:r>
                      <a:r>
                        <a:rPr lang="en-US" sz="1300" dirty="0"/>
                        <a:t> </a:t>
                      </a:r>
                      <a:r>
                        <a:rPr lang="en-US" sz="1300" dirty="0" err="1"/>
                        <a:t>malesuada</a:t>
                      </a:r>
                      <a:r>
                        <a:rPr lang="en-US" sz="1300" dirty="0"/>
                        <a:t> </a:t>
                      </a:r>
                      <a:r>
                        <a:rPr lang="en-US" sz="1300" dirty="0" err="1"/>
                        <a:t>fringilla</a:t>
                      </a:r>
                      <a:r>
                        <a:rPr lang="en-US" sz="1300" dirty="0"/>
                        <a:t> </a:t>
                      </a:r>
                      <a:r>
                        <a:rPr lang="en-US" sz="1300" dirty="0" err="1"/>
                        <a:t>eget</a:t>
                      </a:r>
                      <a:r>
                        <a:rPr lang="en-US" sz="1300" dirty="0"/>
                        <a:t> </a:t>
                      </a:r>
                      <a:r>
                        <a:rPr lang="en-US" sz="1300" dirty="0" err="1"/>
                        <a:t>eget</a:t>
                      </a:r>
                      <a:r>
                        <a:rPr lang="en-US" sz="1300" dirty="0"/>
                        <a:t> ipsum</a:t>
                      </a:r>
                    </a:p>
                  </a:txBody>
                  <a:tcPr marL="137160" marR="137160" marT="137160" marB="137160">
                    <a:lnL w="9525" cap="flat" cmpd="sng" algn="ctr">
                      <a:noFill/>
                      <a:prstDash val="solid"/>
                      <a:round/>
                      <a:headEnd type="none" w="med" len="med"/>
                      <a:tailEnd type="none" w="med" len="med"/>
                    </a:lnL>
                    <a:lnR w="19050" cap="flat" cmpd="sng" algn="ctr">
                      <a:solidFill>
                        <a:schemeClr val="bg2"/>
                      </a:solidFill>
                      <a:prstDash val="solid"/>
                      <a:round/>
                      <a:headEnd type="none" w="med" len="med"/>
                      <a:tailEnd type="none" w="med" len="med"/>
                    </a:lnR>
                    <a:lnT w="9525" cap="flat" cmpd="sng" algn="ctr">
                      <a:solidFill>
                        <a:schemeClr val="accent3">
                          <a:lumMod val="60000"/>
                          <a:lumOff val="40000"/>
                        </a:schemeClr>
                      </a:solidFill>
                      <a:prstDash val="solid"/>
                      <a:round/>
                      <a:headEnd type="none" w="med" len="med"/>
                      <a:tailEnd type="none" w="med" len="med"/>
                    </a:lnT>
                    <a:lnB w="9525" cap="flat" cmpd="sng" algn="ctr">
                      <a:solidFill>
                        <a:schemeClr val="accent3">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rgbClr val="F8F7F6"/>
                    </a:solidFill>
                  </a:tcPr>
                </a:tc>
                <a:tc vMerge="1">
                  <a:txBody>
                    <a:bodyPr/>
                    <a:lstStyle/>
                    <a:p>
                      <a:pPr marL="342900" indent="-228600">
                        <a:spcAft>
                          <a:spcPts val="500"/>
                        </a:spcAft>
                        <a:buFont typeface="Arial" panose="020B0604020202020204" pitchFamily="34" charset="0"/>
                        <a:buChar char="•"/>
                        <a:tabLst/>
                      </a:pPr>
                      <a:endParaRPr lang="en-US" sz="1400" dirty="0"/>
                    </a:p>
                  </a:txBody>
                  <a:tcPr>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tcPr>
                </a:tc>
                <a:extLst>
                  <a:ext uri="{0D108BD9-81ED-4DB2-BD59-A6C34878D82A}">
                    <a16:rowId xmlns:a16="http://schemas.microsoft.com/office/drawing/2014/main" val="4287025301"/>
                  </a:ext>
                </a:extLst>
              </a:tr>
              <a:tr h="522230">
                <a:tc>
                  <a:txBody>
                    <a:bodyPr/>
                    <a:lstStyle/>
                    <a:p>
                      <a:pPr marL="114300" marR="0" lvl="0" indent="0" algn="l" defTabSz="914400" rtl="0" eaLnBrk="1" fontAlgn="auto" latinLnBrk="0" hangingPunct="1">
                        <a:lnSpc>
                          <a:spcPct val="100000"/>
                        </a:lnSpc>
                        <a:spcBef>
                          <a:spcPts val="0"/>
                        </a:spcBef>
                        <a:spcAft>
                          <a:spcPts val="500"/>
                        </a:spcAft>
                        <a:buClrTx/>
                        <a:buSzTx/>
                        <a:buFont typeface="Arial" panose="020B0604020202020204" pitchFamily="34" charset="0"/>
                        <a:buNone/>
                        <a:tabLst/>
                        <a:defRPr/>
                      </a:pPr>
                      <a:r>
                        <a:rPr lang="en-US" sz="1300" b="1" dirty="0" err="1"/>
                        <a:t>Pellentesque</a:t>
                      </a:r>
                      <a:r>
                        <a:rPr lang="en-US" sz="1300" b="1" dirty="0"/>
                        <a:t> </a:t>
                      </a:r>
                      <a:r>
                        <a:rPr lang="en-US" sz="1300" b="1" dirty="0" err="1"/>
                        <a:t>posuere</a:t>
                      </a:r>
                      <a:r>
                        <a:rPr lang="en-US" sz="1300" b="1" dirty="0"/>
                        <a:t>: </a:t>
                      </a:r>
                      <a:r>
                        <a:rPr lang="en-US" sz="1300" dirty="0" err="1"/>
                        <a:t>accumsan</a:t>
                      </a:r>
                      <a:r>
                        <a:rPr lang="en-US" sz="1300" dirty="0"/>
                        <a:t> </a:t>
                      </a:r>
                      <a:r>
                        <a:rPr lang="en-US" sz="1300" dirty="0" err="1"/>
                        <a:t>tristique</a:t>
                      </a:r>
                      <a:r>
                        <a:rPr lang="en-US" sz="1300" dirty="0"/>
                        <a:t> </a:t>
                      </a:r>
                      <a:r>
                        <a:rPr lang="en-US" sz="1300" dirty="0" err="1"/>
                        <a:t>lorus</a:t>
                      </a:r>
                      <a:r>
                        <a:rPr lang="en-US" sz="1300" dirty="0"/>
                        <a:t> </a:t>
                      </a:r>
                      <a:r>
                        <a:rPr lang="en-US" sz="1300" dirty="0" err="1"/>
                        <a:t>ipsuust</a:t>
                      </a:r>
                      <a:r>
                        <a:rPr lang="en-US" sz="1300" dirty="0"/>
                        <a:t> </a:t>
                      </a:r>
                      <a:r>
                        <a:rPr lang="en-US" sz="1300" dirty="0" err="1"/>
                        <a:t>ut</a:t>
                      </a:r>
                      <a:r>
                        <a:rPr lang="en-US" sz="1300" dirty="0"/>
                        <a:t> </a:t>
                      </a:r>
                      <a:r>
                        <a:rPr lang="en-US" sz="1300" dirty="0" err="1"/>
                        <a:t>mauris</a:t>
                      </a:r>
                      <a:r>
                        <a:rPr lang="en-US" sz="1300" dirty="0"/>
                        <a:t> </a:t>
                      </a:r>
                      <a:r>
                        <a:rPr lang="en-US" sz="1300" dirty="0" err="1"/>
                        <a:t>nec</a:t>
                      </a:r>
                      <a:r>
                        <a:rPr lang="en-US" sz="1300" dirty="0"/>
                        <a:t> </a:t>
                      </a:r>
                      <a:r>
                        <a:rPr lang="en-US" sz="1300" dirty="0" err="1"/>
                        <a:t>odio</a:t>
                      </a:r>
                      <a:r>
                        <a:rPr lang="en-US" sz="1300" dirty="0"/>
                        <a:t> </a:t>
                      </a:r>
                      <a:r>
                        <a:rPr lang="en-US" sz="1300" dirty="0" err="1"/>
                        <a:t>malesuada</a:t>
                      </a:r>
                      <a:r>
                        <a:rPr lang="en-US" sz="1300" dirty="0"/>
                        <a:t> </a:t>
                      </a:r>
                      <a:r>
                        <a:rPr lang="en-US" sz="1300" dirty="0" err="1"/>
                        <a:t>fringilla</a:t>
                      </a:r>
                      <a:r>
                        <a:rPr lang="en-US" sz="1300" dirty="0"/>
                        <a:t> </a:t>
                      </a:r>
                      <a:r>
                        <a:rPr lang="en-US" sz="1300" dirty="0" err="1"/>
                        <a:t>eget</a:t>
                      </a:r>
                      <a:r>
                        <a:rPr lang="en-US" sz="1300" dirty="0"/>
                        <a:t> </a:t>
                      </a:r>
                      <a:r>
                        <a:rPr lang="en-US" sz="1300" dirty="0" err="1"/>
                        <a:t>eget</a:t>
                      </a:r>
                      <a:r>
                        <a:rPr lang="en-US" sz="1300" dirty="0"/>
                        <a:t> ipsum.</a:t>
                      </a:r>
                    </a:p>
                  </a:txBody>
                  <a:tcPr marL="137160" marR="137160" marT="137160" marB="137160">
                    <a:lnL w="9525" cap="flat" cmpd="sng" algn="ctr">
                      <a:noFill/>
                      <a:prstDash val="solid"/>
                      <a:round/>
                      <a:headEnd type="none" w="med" len="med"/>
                      <a:tailEnd type="none" w="med" len="med"/>
                    </a:lnL>
                    <a:lnR w="19050" cap="flat" cmpd="sng" algn="ctr">
                      <a:solidFill>
                        <a:schemeClr val="bg2"/>
                      </a:solidFill>
                      <a:prstDash val="solid"/>
                      <a:round/>
                      <a:headEnd type="none" w="med" len="med"/>
                      <a:tailEnd type="none" w="med" len="med"/>
                    </a:lnR>
                    <a:lnT w="9525" cap="flat" cmpd="sng" algn="ctr">
                      <a:solidFill>
                        <a:schemeClr val="accent3">
                          <a:lumMod val="60000"/>
                          <a:lumOff val="40000"/>
                        </a:schemeClr>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7F6"/>
                    </a:solidFill>
                  </a:tcPr>
                </a:tc>
                <a:tc vMerge="1">
                  <a:txBody>
                    <a:bodyPr/>
                    <a:lstStyle/>
                    <a:p>
                      <a:pPr marL="342900" indent="-228600">
                        <a:spcAft>
                          <a:spcPts val="500"/>
                        </a:spcAft>
                        <a:buFont typeface="Arial" panose="020B0604020202020204" pitchFamily="34" charset="0"/>
                        <a:buChar char="•"/>
                        <a:tabLst/>
                      </a:pPr>
                      <a:endParaRPr lang="en-US" sz="1400" dirty="0"/>
                    </a:p>
                  </a:txBody>
                  <a:tcPr>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tcPr>
                </a:tc>
                <a:extLst>
                  <a:ext uri="{0D108BD9-81ED-4DB2-BD59-A6C34878D82A}">
                    <a16:rowId xmlns:a16="http://schemas.microsoft.com/office/drawing/2014/main" val="663297361"/>
                  </a:ext>
                </a:extLst>
              </a:tr>
            </a:tbl>
          </a:graphicData>
        </a:graphic>
      </p:graphicFrame>
    </p:spTree>
    <p:extLst>
      <p:ext uri="{BB962C8B-B14F-4D97-AF65-F5344CB8AC3E}">
        <p14:creationId xmlns:p14="http://schemas.microsoft.com/office/powerpoint/2010/main" val="188492145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ormatted Table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C317804-BDD4-4049-9826-B94342FB13BC}"/>
              </a:ext>
            </a:extLst>
          </p:cNvPr>
          <p:cNvPicPr>
            <a:picLocks noChangeAspect="1"/>
          </p:cNvPicPr>
          <p:nvPr userDrawn="1"/>
        </p:nvPicPr>
        <p:blipFill>
          <a:blip r:embed="rId2"/>
          <a:stretch>
            <a:fillRect/>
          </a:stretch>
        </p:blipFill>
        <p:spPr>
          <a:xfrm>
            <a:off x="0" y="0"/>
            <a:ext cx="12192000" cy="762000"/>
          </a:xfrm>
          <a:prstGeom prst="rect">
            <a:avLst/>
          </a:prstGeom>
        </p:spPr>
      </p:pic>
      <p:pic>
        <p:nvPicPr>
          <p:cNvPr id="9" name="Picture 8">
            <a:extLst>
              <a:ext uri="{FF2B5EF4-FFF2-40B4-BE49-F238E27FC236}">
                <a16:creationId xmlns:a16="http://schemas.microsoft.com/office/drawing/2014/main" id="{CA6163D7-4DDC-DA4E-A448-1AF4F3520FF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993295" y="212626"/>
            <a:ext cx="1756746" cy="375633"/>
          </a:xfrm>
          <a:prstGeom prst="rect">
            <a:avLst/>
          </a:prstGeom>
        </p:spPr>
      </p:pic>
      <p:pic>
        <p:nvPicPr>
          <p:cNvPr id="10" name="Picture 9">
            <a:extLst>
              <a:ext uri="{FF2B5EF4-FFF2-40B4-BE49-F238E27FC236}">
                <a16:creationId xmlns:a16="http://schemas.microsoft.com/office/drawing/2014/main" id="{36405C7D-8B8C-1948-8F88-4E5E43F1452D}"/>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t="-23841" r="-9750" b="-23060"/>
          <a:stretch/>
        </p:blipFill>
        <p:spPr>
          <a:xfrm>
            <a:off x="-1256" y="327025"/>
            <a:ext cx="334631" cy="146050"/>
          </a:xfrm>
          <a:prstGeom prst="rect">
            <a:avLst/>
          </a:prstGeom>
        </p:spPr>
      </p:pic>
      <p:sp>
        <p:nvSpPr>
          <p:cNvPr id="11" name="TextBox 10">
            <a:extLst>
              <a:ext uri="{FF2B5EF4-FFF2-40B4-BE49-F238E27FC236}">
                <a16:creationId xmlns:a16="http://schemas.microsoft.com/office/drawing/2014/main" id="{076EDACC-F2B3-9D48-B8B7-759D5C24E1EB}"/>
              </a:ext>
            </a:extLst>
          </p:cNvPr>
          <p:cNvSpPr txBox="1"/>
          <p:nvPr userDrawn="1"/>
        </p:nvSpPr>
        <p:spPr>
          <a:xfrm>
            <a:off x="141668" y="6570784"/>
            <a:ext cx="12050332" cy="1923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650" b="0" i="0" dirty="0">
                <a:solidFill>
                  <a:schemeClr val="accent3"/>
                </a:solidFill>
                <a:latin typeface="Open Sans Light" panose="020B0306030504020204" pitchFamily="34" charset="0"/>
              </a:rPr>
              <a:t>© 2001-2019 Sitecore Corporation A/S. Sitecore® and Own the Experience® are registered trademarks of Sitecore Corporation A/S. All other brand names are the property of their respective owners.</a:t>
            </a:r>
          </a:p>
        </p:txBody>
      </p:sp>
      <p:sp>
        <p:nvSpPr>
          <p:cNvPr id="18" name="Text Placeholder 8">
            <a:extLst>
              <a:ext uri="{FF2B5EF4-FFF2-40B4-BE49-F238E27FC236}">
                <a16:creationId xmlns:a16="http://schemas.microsoft.com/office/drawing/2014/main" id="{72004538-2E99-3E44-BB49-2B0D48BA3B4B}"/>
              </a:ext>
            </a:extLst>
          </p:cNvPr>
          <p:cNvSpPr>
            <a:spLocks noGrp="1"/>
          </p:cNvSpPr>
          <p:nvPr>
            <p:ph type="body" sz="quarter" idx="12" hasCustomPrompt="1"/>
          </p:nvPr>
        </p:nvSpPr>
        <p:spPr>
          <a:xfrm>
            <a:off x="415625" y="211070"/>
            <a:ext cx="7546131" cy="399144"/>
          </a:xfrm>
          <a:prstGeom prst="rect">
            <a:avLst/>
          </a:prstGeom>
        </p:spPr>
        <p:txBody>
          <a:bodyPr/>
          <a:lstStyle>
            <a:lvl1pPr marL="0" indent="0">
              <a:buNone/>
              <a:defRPr sz="2400" b="1" i="0">
                <a:latin typeface="Open Sans Semibold" panose="020B0606030504020204" pitchFamily="34" charset="0"/>
                <a:ea typeface="Open Sans Semibold" panose="020B0606030504020204" pitchFamily="34" charset="0"/>
                <a:cs typeface="Open Sans Semibold" panose="020B0606030504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Lorem ipsum </a:t>
            </a:r>
            <a:r>
              <a:rPr lang="en-US" dirty="0" err="1"/>
              <a:t>personalitiouan</a:t>
            </a:r>
            <a:r>
              <a:rPr lang="en-US" dirty="0"/>
              <a:t> </a:t>
            </a:r>
            <a:r>
              <a:rPr lang="en-US" dirty="0" err="1"/>
              <a:t>thori</a:t>
            </a:r>
            <a:r>
              <a:rPr lang="en-US" dirty="0"/>
              <a:t> </a:t>
            </a:r>
            <a:r>
              <a:rPr lang="en-US" dirty="0" err="1"/>
              <a:t>lorius</a:t>
            </a:r>
            <a:endParaRPr lang="en-US" dirty="0"/>
          </a:p>
        </p:txBody>
      </p:sp>
      <p:graphicFrame>
        <p:nvGraphicFramePr>
          <p:cNvPr id="12" name="Table 11">
            <a:extLst>
              <a:ext uri="{FF2B5EF4-FFF2-40B4-BE49-F238E27FC236}">
                <a16:creationId xmlns:a16="http://schemas.microsoft.com/office/drawing/2014/main" id="{3E8A481C-8BA1-B44B-9F70-7980936D9BFE}"/>
              </a:ext>
            </a:extLst>
          </p:cNvPr>
          <p:cNvGraphicFramePr>
            <a:graphicFrameLocks noGrp="1"/>
          </p:cNvGraphicFramePr>
          <p:nvPr userDrawn="1">
            <p:extLst>
              <p:ext uri="{D42A27DB-BD31-4B8C-83A1-F6EECF244321}">
                <p14:modId xmlns:p14="http://schemas.microsoft.com/office/powerpoint/2010/main" val="3659321692"/>
              </p:ext>
            </p:extLst>
          </p:nvPr>
        </p:nvGraphicFramePr>
        <p:xfrm>
          <a:off x="519765" y="973070"/>
          <a:ext cx="11230276" cy="5387075"/>
        </p:xfrm>
        <a:graphic>
          <a:graphicData uri="http://schemas.openxmlformats.org/drawingml/2006/table">
            <a:tbl>
              <a:tblPr firstRow="1" bandRow="1">
                <a:tableStyleId>{93296810-A885-4BE3-A3E7-6D5BEEA58F35}</a:tableStyleId>
              </a:tblPr>
              <a:tblGrid>
                <a:gridCol w="6455075">
                  <a:extLst>
                    <a:ext uri="{9D8B030D-6E8A-4147-A177-3AD203B41FA5}">
                      <a16:colId xmlns:a16="http://schemas.microsoft.com/office/drawing/2014/main" val="3121882688"/>
                    </a:ext>
                  </a:extLst>
                </a:gridCol>
                <a:gridCol w="4775201">
                  <a:extLst>
                    <a:ext uri="{9D8B030D-6E8A-4147-A177-3AD203B41FA5}">
                      <a16:colId xmlns:a16="http://schemas.microsoft.com/office/drawing/2014/main" val="474264823"/>
                    </a:ext>
                  </a:extLst>
                </a:gridCol>
              </a:tblGrid>
              <a:tr h="498003">
                <a:tc gridSpan="2">
                  <a:txBody>
                    <a:bodyPr/>
                    <a:lstStyle/>
                    <a:p>
                      <a:pPr marL="114300" indent="0">
                        <a:buFont typeface="Arial" panose="020B0604020202020204" pitchFamily="34" charset="0"/>
                        <a:buNone/>
                        <a:tabLst/>
                      </a:pPr>
                      <a:r>
                        <a:rPr lang="en-US" sz="1600" dirty="0" err="1"/>
                        <a:t>Tableus</a:t>
                      </a:r>
                      <a:r>
                        <a:rPr lang="en-US" sz="1600" dirty="0"/>
                        <a:t> header </a:t>
                      </a:r>
                      <a:r>
                        <a:rPr lang="en-US" sz="1600" dirty="0" err="1"/>
                        <a:t>lorus</a:t>
                      </a:r>
                      <a:r>
                        <a:rPr lang="en-US" sz="1600" dirty="0"/>
                        <a:t> </a:t>
                      </a:r>
                      <a:r>
                        <a:rPr lang="en-US" sz="1600" dirty="0" err="1"/>
                        <a:t>ithos</a:t>
                      </a:r>
                      <a:r>
                        <a:rPr lang="en-US" sz="1600" dirty="0"/>
                        <a:t> </a:t>
                      </a:r>
                      <a:r>
                        <a:rPr lang="en-US" sz="1600" dirty="0" err="1"/>
                        <a:t>paranot</a:t>
                      </a:r>
                      <a:endParaRPr lang="en-US" sz="1600" b="0" i="1" dirty="0"/>
                    </a:p>
                  </a:txBody>
                  <a:tcPr anchor="ctr">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57150" cap="flat" cmpd="sng" algn="ctr">
                      <a:solidFill>
                        <a:schemeClr val="bg1"/>
                      </a:solidFill>
                      <a:prstDash val="solid"/>
                      <a:round/>
                      <a:headEnd type="none" w="med" len="med"/>
                      <a:tailEnd type="none" w="med" len="med"/>
                    </a:lnB>
                    <a:solidFill>
                      <a:schemeClr val="accent2"/>
                    </a:solidFill>
                  </a:tcPr>
                </a:tc>
                <a:tc hMerge="1">
                  <a:txBody>
                    <a:bodyPr/>
                    <a:lstStyle/>
                    <a:p>
                      <a:endParaRPr lang="en-US" dirty="0"/>
                    </a:p>
                  </a:txBody>
                  <a:tcPr>
                    <a:solidFill>
                      <a:schemeClr val="accent5"/>
                    </a:solidFill>
                  </a:tcPr>
                </a:tc>
                <a:extLst>
                  <a:ext uri="{0D108BD9-81ED-4DB2-BD59-A6C34878D82A}">
                    <a16:rowId xmlns:a16="http://schemas.microsoft.com/office/drawing/2014/main" val="789465202"/>
                  </a:ext>
                </a:extLst>
              </a:tr>
              <a:tr h="357727">
                <a:tc>
                  <a:txBody>
                    <a:bodyPr/>
                    <a:lstStyle/>
                    <a:p>
                      <a:pPr marL="114300" indent="0">
                        <a:buFont typeface="Arial" panose="020B0604020202020204" pitchFamily="34" charset="0"/>
                        <a:buNone/>
                        <a:tabLst/>
                      </a:pPr>
                      <a:r>
                        <a:rPr lang="en-US" sz="1400" b="1" dirty="0" err="1"/>
                        <a:t>Lorus</a:t>
                      </a:r>
                      <a:r>
                        <a:rPr lang="en-US" sz="1400" b="1" dirty="0"/>
                        <a:t> ipsum</a:t>
                      </a:r>
                    </a:p>
                  </a:txBody>
                  <a:tcPr anchor="ctr">
                    <a:lnL w="9525" cap="flat" cmpd="sng" algn="ctr">
                      <a:noFill/>
                      <a:prstDash val="solid"/>
                      <a:round/>
                      <a:headEnd type="none" w="med" len="med"/>
                      <a:tailEnd type="none" w="med" len="med"/>
                    </a:lnL>
                    <a:lnR w="1905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pPr marL="114300" indent="0">
                        <a:buFont typeface="Arial" panose="020B0604020202020204" pitchFamily="34" charset="0"/>
                        <a:buNone/>
                        <a:tabLst/>
                      </a:pPr>
                      <a:r>
                        <a:rPr lang="en-US" sz="1400" b="1" dirty="0" err="1"/>
                        <a:t>Notus</a:t>
                      </a:r>
                      <a:r>
                        <a:rPr lang="en-US" sz="1400" b="1" dirty="0"/>
                        <a:t>:</a:t>
                      </a:r>
                    </a:p>
                  </a:txBody>
                  <a:tcPr anchor="ctr">
                    <a:lnL w="19050" cap="flat" cmpd="sng" algn="ctr">
                      <a:noFill/>
                      <a:prstDash val="solid"/>
                      <a:round/>
                      <a:headEnd type="none" w="med" len="med"/>
                      <a:tailEnd type="none" w="med" len="med"/>
                    </a:lnL>
                    <a:lnR w="9525" cap="flat" cmpd="sng" algn="ctr">
                      <a:solidFill>
                        <a:schemeClr val="accent3"/>
                      </a:solidFill>
                      <a:prstDash val="solid"/>
                      <a:round/>
                      <a:headEnd type="none" w="med" len="med"/>
                      <a:tailEnd type="none" w="med" len="med"/>
                    </a:lnR>
                    <a:lnT w="57150" cap="flat" cmpd="sng" algn="ctr">
                      <a:solidFill>
                        <a:schemeClr val="bg1"/>
                      </a:solidFill>
                      <a:prstDash val="solid"/>
                      <a:round/>
                      <a:headEnd type="none" w="med" len="med"/>
                      <a:tailEnd type="none" w="med" len="med"/>
                    </a:lnT>
                    <a:lnB w="9525" cap="flat" cmpd="sng" algn="ctr">
                      <a:noFill/>
                      <a:prstDash val="solid"/>
                      <a:round/>
                      <a:headEnd type="none" w="med" len="med"/>
                      <a:tailEnd type="none" w="med" len="med"/>
                    </a:lnB>
                    <a:solidFill>
                      <a:srgbClr val="D3D3D3"/>
                    </a:solidFill>
                  </a:tcPr>
                </a:tc>
                <a:extLst>
                  <a:ext uri="{0D108BD9-81ED-4DB2-BD59-A6C34878D82A}">
                    <a16:rowId xmlns:a16="http://schemas.microsoft.com/office/drawing/2014/main" val="3836283705"/>
                  </a:ext>
                </a:extLst>
              </a:tr>
              <a:tr h="671065">
                <a:tc>
                  <a:txBody>
                    <a:bodyPr/>
                    <a:lstStyle/>
                    <a:p>
                      <a:pPr marL="114300" indent="0">
                        <a:spcAft>
                          <a:spcPts val="500"/>
                        </a:spcAft>
                        <a:buFont typeface="Arial" panose="020B0604020202020204" pitchFamily="34" charset="0"/>
                        <a:buNone/>
                        <a:tabLst/>
                      </a:pPr>
                      <a:r>
                        <a:rPr lang="en-US" sz="1300" b="1" dirty="0" err="1"/>
                        <a:t>Pellentesque</a:t>
                      </a:r>
                      <a:r>
                        <a:rPr lang="en-US" sz="1300" b="1" dirty="0"/>
                        <a:t> </a:t>
                      </a:r>
                      <a:r>
                        <a:rPr lang="en-US" sz="1300" b="1" dirty="0" err="1"/>
                        <a:t>posuere</a:t>
                      </a:r>
                      <a:r>
                        <a:rPr lang="en-US" sz="1300" b="1" dirty="0"/>
                        <a:t>: </a:t>
                      </a:r>
                      <a:r>
                        <a:rPr lang="en-US" sz="1300" dirty="0" err="1"/>
                        <a:t>accumsan</a:t>
                      </a:r>
                      <a:r>
                        <a:rPr lang="en-US" sz="1300" dirty="0"/>
                        <a:t> </a:t>
                      </a:r>
                      <a:r>
                        <a:rPr lang="en-US" sz="1300" dirty="0" err="1"/>
                        <a:t>tristique</a:t>
                      </a:r>
                      <a:r>
                        <a:rPr lang="en-US" sz="1300" dirty="0"/>
                        <a:t> </a:t>
                      </a:r>
                      <a:r>
                        <a:rPr lang="en-US" sz="1300" dirty="0" err="1"/>
                        <a:t>lorus</a:t>
                      </a:r>
                      <a:r>
                        <a:rPr lang="en-US" sz="1300" dirty="0"/>
                        <a:t> </a:t>
                      </a:r>
                      <a:r>
                        <a:rPr lang="en-US" sz="1300" dirty="0" err="1"/>
                        <a:t>ipsuust</a:t>
                      </a:r>
                      <a:r>
                        <a:rPr lang="en-US" sz="1300" dirty="0"/>
                        <a:t> </a:t>
                      </a:r>
                      <a:r>
                        <a:rPr lang="en-US" sz="1300" dirty="0" err="1"/>
                        <a:t>ut</a:t>
                      </a:r>
                      <a:r>
                        <a:rPr lang="en-US" sz="1300" dirty="0"/>
                        <a:t> </a:t>
                      </a:r>
                      <a:r>
                        <a:rPr lang="en-US" sz="1300" dirty="0" err="1"/>
                        <a:t>mauris</a:t>
                      </a:r>
                      <a:r>
                        <a:rPr lang="en-US" sz="1300" dirty="0"/>
                        <a:t> </a:t>
                      </a:r>
                      <a:r>
                        <a:rPr lang="en-US" sz="1300" dirty="0" err="1"/>
                        <a:t>nec</a:t>
                      </a:r>
                      <a:r>
                        <a:rPr lang="en-US" sz="1300" dirty="0"/>
                        <a:t> </a:t>
                      </a:r>
                      <a:r>
                        <a:rPr lang="en-US" sz="1300" dirty="0" err="1"/>
                        <a:t>odio</a:t>
                      </a:r>
                      <a:r>
                        <a:rPr lang="en-US" sz="1300" dirty="0"/>
                        <a:t> </a:t>
                      </a:r>
                      <a:r>
                        <a:rPr lang="en-US" sz="1300" dirty="0" err="1"/>
                        <a:t>malesuada</a:t>
                      </a:r>
                      <a:r>
                        <a:rPr lang="en-US" sz="1300" dirty="0"/>
                        <a:t> </a:t>
                      </a:r>
                      <a:r>
                        <a:rPr lang="en-US" sz="1300" dirty="0" err="1"/>
                        <a:t>fringilla</a:t>
                      </a:r>
                      <a:r>
                        <a:rPr lang="en-US" sz="1300" dirty="0"/>
                        <a:t> </a:t>
                      </a:r>
                      <a:r>
                        <a:rPr lang="en-US" sz="1300" dirty="0" err="1"/>
                        <a:t>eget</a:t>
                      </a:r>
                      <a:r>
                        <a:rPr lang="en-US" sz="1300" dirty="0"/>
                        <a:t> </a:t>
                      </a:r>
                      <a:r>
                        <a:rPr lang="en-US" sz="1300" dirty="0" err="1"/>
                        <a:t>eget</a:t>
                      </a:r>
                      <a:r>
                        <a:rPr lang="en-US" sz="1300" dirty="0"/>
                        <a:t> ipsum.</a:t>
                      </a:r>
                    </a:p>
                  </a:txBody>
                  <a:tcPr marL="137160" marR="137160" marT="137160" marB="137160">
                    <a:lnL w="9525" cap="flat" cmpd="sng" algn="ctr">
                      <a:no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3">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F8F7F6"/>
                    </a:solidFill>
                  </a:tcPr>
                </a:tc>
                <a:tc rowSpan="3">
                  <a:txBody>
                    <a:bodyPr/>
                    <a:lstStyle/>
                    <a:p>
                      <a:pPr marL="342900" indent="-228600">
                        <a:spcAft>
                          <a:spcPts val="500"/>
                        </a:spcAft>
                        <a:buFont typeface="Arial" panose="020B0604020202020204" pitchFamily="34" charset="0"/>
                        <a:buChar char="•"/>
                        <a:tabLst/>
                      </a:pPr>
                      <a:r>
                        <a:rPr lang="en-US" sz="1300" dirty="0"/>
                        <a:t>Lorem ipsum dolor sit </a:t>
                      </a:r>
                      <a:r>
                        <a:rPr lang="en-US" sz="1300" dirty="0" err="1"/>
                        <a:t>amet</a:t>
                      </a:r>
                      <a:r>
                        <a:rPr lang="en-US" sz="1300" dirty="0"/>
                        <a:t>, </a:t>
                      </a:r>
                      <a:r>
                        <a:rPr lang="en-US" sz="1300" dirty="0" err="1"/>
                        <a:t>consectetur</a:t>
                      </a:r>
                      <a:endParaRPr lang="en-US" sz="1300" dirty="0"/>
                    </a:p>
                    <a:p>
                      <a:pPr marL="342900" indent="-228600">
                        <a:spcAft>
                          <a:spcPts val="500"/>
                        </a:spcAft>
                        <a:buFont typeface="Arial" panose="020B0604020202020204" pitchFamily="34" charset="0"/>
                        <a:buChar char="•"/>
                        <a:tabLst/>
                      </a:pPr>
                      <a:r>
                        <a:rPr lang="en-US" sz="1300" dirty="0" err="1"/>
                        <a:t>Adipiscing</a:t>
                      </a:r>
                      <a:r>
                        <a:rPr lang="en-US" sz="1300" dirty="0"/>
                        <a:t> </a:t>
                      </a:r>
                      <a:r>
                        <a:rPr lang="en-US" sz="1300" dirty="0" err="1"/>
                        <a:t>elito</a:t>
                      </a:r>
                      <a:r>
                        <a:rPr lang="en-US" sz="1300" dirty="0"/>
                        <a:t> </a:t>
                      </a:r>
                      <a:r>
                        <a:rPr lang="en-US" sz="1300" dirty="0" err="1"/>
                        <a:t>curabitur</a:t>
                      </a:r>
                      <a:r>
                        <a:rPr lang="en-US" sz="1300" dirty="0"/>
                        <a:t> </a:t>
                      </a:r>
                      <a:r>
                        <a:rPr lang="en-US" sz="1300" dirty="0" err="1"/>
                        <a:t>pretium</a:t>
                      </a:r>
                      <a:r>
                        <a:rPr lang="en-US" sz="1300" dirty="0"/>
                        <a:t> </a:t>
                      </a:r>
                      <a:r>
                        <a:rPr lang="en-US" sz="1300" dirty="0" err="1"/>
                        <a:t>massa</a:t>
                      </a:r>
                      <a:r>
                        <a:rPr lang="en-US" sz="1300" dirty="0"/>
                        <a:t> </a:t>
                      </a:r>
                    </a:p>
                    <a:p>
                      <a:pPr marL="342900" marR="0" lvl="0" indent="-228600" algn="l" defTabSz="914400" rtl="0" eaLnBrk="1" fontAlgn="auto" latinLnBrk="0" hangingPunct="1">
                        <a:lnSpc>
                          <a:spcPct val="100000"/>
                        </a:lnSpc>
                        <a:spcBef>
                          <a:spcPts val="0"/>
                        </a:spcBef>
                        <a:spcAft>
                          <a:spcPts val="500"/>
                        </a:spcAft>
                        <a:buClrTx/>
                        <a:buSzTx/>
                        <a:buFont typeface="Arial" panose="020B0604020202020204" pitchFamily="34" charset="0"/>
                        <a:buChar char="•"/>
                        <a:tabLst/>
                        <a:defRPr/>
                      </a:pPr>
                      <a:r>
                        <a:rPr lang="en-US" sz="1300" dirty="0" err="1"/>
                        <a:t>Eefficitur</a:t>
                      </a:r>
                      <a:r>
                        <a:rPr lang="en-US" sz="1300" dirty="0"/>
                        <a:t> </a:t>
                      </a:r>
                      <a:r>
                        <a:rPr lang="en-US" sz="1300" dirty="0" err="1"/>
                        <a:t>erat</a:t>
                      </a:r>
                      <a:r>
                        <a:rPr lang="en-US" sz="1300" dirty="0"/>
                        <a:t> vestibulum, </a:t>
                      </a:r>
                      <a:r>
                        <a:rPr lang="en-US" sz="1300" dirty="0" err="1"/>
                        <a:t>quis</a:t>
                      </a:r>
                      <a:r>
                        <a:rPr lang="en-US" sz="1300" dirty="0"/>
                        <a:t> </a:t>
                      </a:r>
                      <a:r>
                        <a:rPr lang="en-US" sz="1300" dirty="0" err="1"/>
                        <a:t>consequat</a:t>
                      </a:r>
                      <a:endParaRPr lang="en-US" sz="1300" dirty="0"/>
                    </a:p>
                    <a:p>
                      <a:pPr marL="342900" indent="-228600">
                        <a:spcAft>
                          <a:spcPts val="500"/>
                        </a:spcAft>
                        <a:buFont typeface="Arial" panose="020B0604020202020204" pitchFamily="34" charset="0"/>
                        <a:buChar char="•"/>
                        <a:tabLst/>
                      </a:pPr>
                      <a:r>
                        <a:rPr lang="en-US" sz="1300" dirty="0"/>
                        <a:t>Lorem ipsum dolor sit </a:t>
                      </a:r>
                      <a:r>
                        <a:rPr lang="en-US" sz="1300" dirty="0" err="1"/>
                        <a:t>amet</a:t>
                      </a:r>
                      <a:r>
                        <a:rPr lang="en-US" sz="1300" dirty="0"/>
                        <a:t>, </a:t>
                      </a:r>
                      <a:r>
                        <a:rPr lang="en-US" sz="1300" dirty="0" err="1"/>
                        <a:t>consectetur</a:t>
                      </a:r>
                      <a:endParaRPr lang="en-US" sz="1300" dirty="0"/>
                    </a:p>
                    <a:p>
                      <a:pPr marL="342900" indent="-228600">
                        <a:spcAft>
                          <a:spcPts val="500"/>
                        </a:spcAft>
                        <a:buFont typeface="Arial" panose="020B0604020202020204" pitchFamily="34" charset="0"/>
                        <a:buChar char="•"/>
                        <a:tabLst/>
                      </a:pPr>
                      <a:r>
                        <a:rPr lang="en-US" sz="1300" dirty="0" err="1"/>
                        <a:t>Adipiscing</a:t>
                      </a:r>
                      <a:r>
                        <a:rPr lang="en-US" sz="1300" dirty="0"/>
                        <a:t> </a:t>
                      </a:r>
                      <a:r>
                        <a:rPr lang="en-US" sz="1300" dirty="0" err="1"/>
                        <a:t>elito</a:t>
                      </a:r>
                      <a:r>
                        <a:rPr lang="en-US" sz="1300" dirty="0"/>
                        <a:t> </a:t>
                      </a:r>
                      <a:r>
                        <a:rPr lang="en-US" sz="1300" dirty="0" err="1"/>
                        <a:t>curabitur</a:t>
                      </a:r>
                      <a:r>
                        <a:rPr lang="en-US" sz="1300" dirty="0"/>
                        <a:t> </a:t>
                      </a:r>
                      <a:r>
                        <a:rPr lang="en-US" sz="1300" dirty="0" err="1"/>
                        <a:t>pretium</a:t>
                      </a:r>
                      <a:r>
                        <a:rPr lang="en-US" sz="1300" dirty="0"/>
                        <a:t> </a:t>
                      </a:r>
                      <a:r>
                        <a:rPr lang="en-US" sz="1300" dirty="0" err="1"/>
                        <a:t>massa</a:t>
                      </a:r>
                      <a:r>
                        <a:rPr lang="en-US" sz="1300" dirty="0"/>
                        <a:t> </a:t>
                      </a:r>
                    </a:p>
                    <a:p>
                      <a:pPr marL="342900" marR="0" lvl="0" indent="-228600" algn="l" defTabSz="914400" rtl="0" eaLnBrk="1" fontAlgn="auto" latinLnBrk="0" hangingPunct="1">
                        <a:lnSpc>
                          <a:spcPct val="100000"/>
                        </a:lnSpc>
                        <a:spcBef>
                          <a:spcPts val="0"/>
                        </a:spcBef>
                        <a:spcAft>
                          <a:spcPts val="500"/>
                        </a:spcAft>
                        <a:buClrTx/>
                        <a:buSzTx/>
                        <a:buFont typeface="Arial" panose="020B0604020202020204" pitchFamily="34" charset="0"/>
                        <a:buChar char="•"/>
                        <a:tabLst/>
                        <a:defRPr/>
                      </a:pPr>
                      <a:r>
                        <a:rPr lang="en-US" sz="1300" dirty="0" err="1"/>
                        <a:t>Eefficitur</a:t>
                      </a:r>
                      <a:r>
                        <a:rPr lang="en-US" sz="1300" dirty="0"/>
                        <a:t> </a:t>
                      </a:r>
                      <a:r>
                        <a:rPr lang="en-US" sz="1300" dirty="0" err="1"/>
                        <a:t>erat</a:t>
                      </a:r>
                      <a:r>
                        <a:rPr lang="en-US" sz="1300" dirty="0"/>
                        <a:t> vestibulum, </a:t>
                      </a:r>
                      <a:r>
                        <a:rPr lang="en-US" sz="1300" dirty="0" err="1"/>
                        <a:t>quis</a:t>
                      </a:r>
                      <a:r>
                        <a:rPr lang="en-US" sz="1300" dirty="0"/>
                        <a:t> </a:t>
                      </a:r>
                      <a:r>
                        <a:rPr lang="en-US" sz="1300" dirty="0" err="1"/>
                        <a:t>consequat</a:t>
                      </a:r>
                      <a:endParaRPr lang="en-US" sz="1300" dirty="0"/>
                    </a:p>
                  </a:txBody>
                  <a:tcPr marL="137160" marR="137160" marT="137160" marB="137160">
                    <a:lnL w="19050" cap="flat" cmpd="sng" algn="ctr">
                      <a:solidFill>
                        <a:schemeClr val="bg1"/>
                      </a:solid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7F6"/>
                    </a:solidFill>
                  </a:tcPr>
                </a:tc>
                <a:extLst>
                  <a:ext uri="{0D108BD9-81ED-4DB2-BD59-A6C34878D82A}">
                    <a16:rowId xmlns:a16="http://schemas.microsoft.com/office/drawing/2014/main" val="216096935"/>
                  </a:ext>
                </a:extLst>
              </a:tr>
              <a:tr h="671065">
                <a:tc>
                  <a:txBody>
                    <a:bodyPr/>
                    <a:lstStyle/>
                    <a:p>
                      <a:pPr marL="114300" marR="0" lvl="0" indent="0" algn="l" defTabSz="914400" rtl="0" eaLnBrk="1" fontAlgn="auto" latinLnBrk="0" hangingPunct="1">
                        <a:lnSpc>
                          <a:spcPct val="100000"/>
                        </a:lnSpc>
                        <a:spcBef>
                          <a:spcPts val="0"/>
                        </a:spcBef>
                        <a:spcAft>
                          <a:spcPts val="500"/>
                        </a:spcAft>
                        <a:buClrTx/>
                        <a:buSzTx/>
                        <a:buFont typeface="Arial" panose="020B0604020202020204" pitchFamily="34" charset="0"/>
                        <a:buNone/>
                        <a:tabLst/>
                        <a:defRPr/>
                      </a:pPr>
                      <a:r>
                        <a:rPr lang="en-US" sz="1300" b="1" dirty="0" err="1"/>
                        <a:t>Pellentesque</a:t>
                      </a:r>
                      <a:r>
                        <a:rPr lang="en-US" sz="1300" b="1" dirty="0"/>
                        <a:t> </a:t>
                      </a:r>
                      <a:r>
                        <a:rPr lang="en-US" sz="1300" b="1" dirty="0" err="1"/>
                        <a:t>posuere</a:t>
                      </a:r>
                      <a:r>
                        <a:rPr lang="en-US" sz="1300" b="1" dirty="0"/>
                        <a:t>: </a:t>
                      </a:r>
                      <a:r>
                        <a:rPr lang="en-US" sz="1300" dirty="0" err="1"/>
                        <a:t>accumsan</a:t>
                      </a:r>
                      <a:r>
                        <a:rPr lang="en-US" sz="1300" dirty="0"/>
                        <a:t> </a:t>
                      </a:r>
                      <a:r>
                        <a:rPr lang="en-US" sz="1300" dirty="0" err="1"/>
                        <a:t>tristique</a:t>
                      </a:r>
                      <a:r>
                        <a:rPr lang="en-US" sz="1300" dirty="0"/>
                        <a:t> </a:t>
                      </a:r>
                      <a:r>
                        <a:rPr lang="en-US" sz="1300" dirty="0" err="1"/>
                        <a:t>lorus</a:t>
                      </a:r>
                      <a:r>
                        <a:rPr lang="en-US" sz="1300" dirty="0"/>
                        <a:t> </a:t>
                      </a:r>
                      <a:r>
                        <a:rPr lang="en-US" sz="1300" dirty="0" err="1"/>
                        <a:t>ipsuust</a:t>
                      </a:r>
                      <a:r>
                        <a:rPr lang="en-US" sz="1300" dirty="0"/>
                        <a:t> </a:t>
                      </a:r>
                      <a:r>
                        <a:rPr lang="en-US" sz="1300" dirty="0" err="1"/>
                        <a:t>ut</a:t>
                      </a:r>
                      <a:r>
                        <a:rPr lang="en-US" sz="1300" dirty="0"/>
                        <a:t> </a:t>
                      </a:r>
                      <a:r>
                        <a:rPr lang="en-US" sz="1300" dirty="0" err="1"/>
                        <a:t>mauris</a:t>
                      </a:r>
                      <a:r>
                        <a:rPr lang="en-US" sz="1300" dirty="0"/>
                        <a:t> </a:t>
                      </a:r>
                      <a:r>
                        <a:rPr lang="en-US" sz="1300" dirty="0" err="1"/>
                        <a:t>nec</a:t>
                      </a:r>
                      <a:r>
                        <a:rPr lang="en-US" sz="1300" dirty="0"/>
                        <a:t> </a:t>
                      </a:r>
                      <a:r>
                        <a:rPr lang="en-US" sz="1300" dirty="0" err="1"/>
                        <a:t>odio</a:t>
                      </a:r>
                      <a:r>
                        <a:rPr lang="en-US" sz="1300" dirty="0"/>
                        <a:t> </a:t>
                      </a:r>
                      <a:r>
                        <a:rPr lang="en-US" sz="1300" dirty="0" err="1"/>
                        <a:t>malesuada</a:t>
                      </a:r>
                      <a:r>
                        <a:rPr lang="en-US" sz="1300" dirty="0"/>
                        <a:t> </a:t>
                      </a:r>
                      <a:r>
                        <a:rPr lang="en-US" sz="1300" dirty="0" err="1"/>
                        <a:t>fringilla</a:t>
                      </a:r>
                      <a:r>
                        <a:rPr lang="en-US" sz="1300" dirty="0"/>
                        <a:t> </a:t>
                      </a:r>
                      <a:r>
                        <a:rPr lang="en-US" sz="1300" dirty="0" err="1"/>
                        <a:t>eget</a:t>
                      </a:r>
                      <a:r>
                        <a:rPr lang="en-US" sz="1300" dirty="0"/>
                        <a:t> </a:t>
                      </a:r>
                      <a:r>
                        <a:rPr lang="en-US" sz="1300" dirty="0" err="1"/>
                        <a:t>eget</a:t>
                      </a:r>
                      <a:r>
                        <a:rPr lang="en-US" sz="1300" dirty="0"/>
                        <a:t> ipsum</a:t>
                      </a:r>
                    </a:p>
                  </a:txBody>
                  <a:tcPr marL="137160" marR="137160" marT="137160" marB="137160">
                    <a:lnL w="9525" cap="flat" cmpd="sng" algn="ctr">
                      <a:no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solidFill>
                        <a:schemeClr val="accent3">
                          <a:lumMod val="40000"/>
                          <a:lumOff val="60000"/>
                        </a:schemeClr>
                      </a:solidFill>
                      <a:prstDash val="solid"/>
                      <a:round/>
                      <a:headEnd type="none" w="med" len="med"/>
                      <a:tailEnd type="none" w="med" len="med"/>
                    </a:lnT>
                    <a:lnB w="9525" cap="flat" cmpd="sng" algn="ctr">
                      <a:solidFill>
                        <a:schemeClr val="accent3">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F8F7F6"/>
                    </a:solidFill>
                  </a:tcPr>
                </a:tc>
                <a:tc vMerge="1">
                  <a:txBody>
                    <a:bodyPr/>
                    <a:lstStyle/>
                    <a:p>
                      <a:pPr marL="342900" indent="-228600">
                        <a:spcAft>
                          <a:spcPts val="500"/>
                        </a:spcAft>
                        <a:buFont typeface="Arial" panose="020B0604020202020204" pitchFamily="34" charset="0"/>
                        <a:buChar char="•"/>
                        <a:tabLst/>
                      </a:pPr>
                      <a:endParaRPr lang="en-US" sz="1400" dirty="0"/>
                    </a:p>
                  </a:txBody>
                  <a:tcPr>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tcPr>
                </a:tc>
                <a:extLst>
                  <a:ext uri="{0D108BD9-81ED-4DB2-BD59-A6C34878D82A}">
                    <a16:rowId xmlns:a16="http://schemas.microsoft.com/office/drawing/2014/main" val="4287025301"/>
                  </a:ext>
                </a:extLst>
              </a:tr>
              <a:tr h="790445">
                <a:tc>
                  <a:txBody>
                    <a:bodyPr/>
                    <a:lstStyle/>
                    <a:p>
                      <a:pPr marL="114300" marR="0" lvl="0" indent="0" algn="l" defTabSz="914400" rtl="0" eaLnBrk="1" fontAlgn="auto" latinLnBrk="0" hangingPunct="1">
                        <a:lnSpc>
                          <a:spcPct val="100000"/>
                        </a:lnSpc>
                        <a:spcBef>
                          <a:spcPts val="0"/>
                        </a:spcBef>
                        <a:spcAft>
                          <a:spcPts val="500"/>
                        </a:spcAft>
                        <a:buClrTx/>
                        <a:buSzTx/>
                        <a:buFont typeface="Arial" panose="020B0604020202020204" pitchFamily="34" charset="0"/>
                        <a:buNone/>
                        <a:tabLst/>
                        <a:defRPr/>
                      </a:pPr>
                      <a:r>
                        <a:rPr lang="en-US" sz="1300" b="1" dirty="0" err="1"/>
                        <a:t>Pellentesque</a:t>
                      </a:r>
                      <a:r>
                        <a:rPr lang="en-US" sz="1300" b="1" dirty="0"/>
                        <a:t> </a:t>
                      </a:r>
                      <a:r>
                        <a:rPr lang="en-US" sz="1300" b="1" dirty="0" err="1"/>
                        <a:t>posuere</a:t>
                      </a:r>
                      <a:r>
                        <a:rPr lang="en-US" sz="1300" b="1" dirty="0"/>
                        <a:t>: </a:t>
                      </a:r>
                      <a:r>
                        <a:rPr lang="en-US" sz="1300" dirty="0" err="1"/>
                        <a:t>accumsan</a:t>
                      </a:r>
                      <a:r>
                        <a:rPr lang="en-US" sz="1300" dirty="0"/>
                        <a:t> </a:t>
                      </a:r>
                      <a:r>
                        <a:rPr lang="en-US" sz="1300" dirty="0" err="1"/>
                        <a:t>tristique</a:t>
                      </a:r>
                      <a:r>
                        <a:rPr lang="en-US" sz="1300" dirty="0"/>
                        <a:t> </a:t>
                      </a:r>
                      <a:r>
                        <a:rPr lang="en-US" sz="1300" dirty="0" err="1"/>
                        <a:t>lorus</a:t>
                      </a:r>
                      <a:r>
                        <a:rPr lang="en-US" sz="1300" dirty="0"/>
                        <a:t> </a:t>
                      </a:r>
                      <a:r>
                        <a:rPr lang="en-US" sz="1300" dirty="0" err="1"/>
                        <a:t>ipsuust</a:t>
                      </a:r>
                      <a:r>
                        <a:rPr lang="en-US" sz="1300" dirty="0"/>
                        <a:t> </a:t>
                      </a:r>
                      <a:r>
                        <a:rPr lang="en-US" sz="1300" dirty="0" err="1"/>
                        <a:t>ut</a:t>
                      </a:r>
                      <a:r>
                        <a:rPr lang="en-US" sz="1300" dirty="0"/>
                        <a:t> </a:t>
                      </a:r>
                      <a:r>
                        <a:rPr lang="en-US" sz="1300" dirty="0" err="1"/>
                        <a:t>mauris</a:t>
                      </a:r>
                      <a:r>
                        <a:rPr lang="en-US" sz="1300" dirty="0"/>
                        <a:t> </a:t>
                      </a:r>
                      <a:r>
                        <a:rPr lang="en-US" sz="1300" dirty="0" err="1"/>
                        <a:t>nec</a:t>
                      </a:r>
                      <a:r>
                        <a:rPr lang="en-US" sz="1300" dirty="0"/>
                        <a:t> </a:t>
                      </a:r>
                      <a:r>
                        <a:rPr lang="en-US" sz="1300" dirty="0" err="1"/>
                        <a:t>odio</a:t>
                      </a:r>
                      <a:r>
                        <a:rPr lang="en-US" sz="1300" dirty="0"/>
                        <a:t> </a:t>
                      </a:r>
                      <a:r>
                        <a:rPr lang="en-US" sz="1300" dirty="0" err="1"/>
                        <a:t>malesuada</a:t>
                      </a:r>
                      <a:r>
                        <a:rPr lang="en-US" sz="1300" dirty="0"/>
                        <a:t> </a:t>
                      </a:r>
                      <a:r>
                        <a:rPr lang="en-US" sz="1300" dirty="0" err="1"/>
                        <a:t>fringilla</a:t>
                      </a:r>
                      <a:r>
                        <a:rPr lang="en-US" sz="1300" dirty="0"/>
                        <a:t> </a:t>
                      </a:r>
                      <a:r>
                        <a:rPr lang="en-US" sz="1300" dirty="0" err="1"/>
                        <a:t>eget</a:t>
                      </a:r>
                      <a:r>
                        <a:rPr lang="en-US" sz="1300" dirty="0"/>
                        <a:t> </a:t>
                      </a:r>
                      <a:r>
                        <a:rPr lang="en-US" sz="1300" dirty="0" err="1"/>
                        <a:t>eget</a:t>
                      </a:r>
                      <a:r>
                        <a:rPr lang="en-US" sz="1300" dirty="0"/>
                        <a:t> ipsum.</a:t>
                      </a:r>
                    </a:p>
                  </a:txBody>
                  <a:tcPr marL="137160" marR="137160" marT="137160" marB="137160">
                    <a:lnL w="9525" cap="flat" cmpd="sng" algn="ctr">
                      <a:no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solidFill>
                        <a:schemeClr val="accent3">
                          <a:lumMod val="40000"/>
                          <a:lumOff val="60000"/>
                        </a:schemeClr>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7F6"/>
                    </a:solidFill>
                  </a:tcPr>
                </a:tc>
                <a:tc vMerge="1">
                  <a:txBody>
                    <a:bodyPr/>
                    <a:lstStyle/>
                    <a:p>
                      <a:pPr marL="342900" indent="-228600">
                        <a:spcAft>
                          <a:spcPts val="500"/>
                        </a:spcAft>
                        <a:buFont typeface="Arial" panose="020B0604020202020204" pitchFamily="34" charset="0"/>
                        <a:buChar char="•"/>
                        <a:tabLst/>
                      </a:pPr>
                      <a:endParaRPr lang="en-US" sz="1400" dirty="0"/>
                    </a:p>
                  </a:txBody>
                  <a:tcPr>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tcPr>
                </a:tc>
                <a:extLst>
                  <a:ext uri="{0D108BD9-81ED-4DB2-BD59-A6C34878D82A}">
                    <a16:rowId xmlns:a16="http://schemas.microsoft.com/office/drawing/2014/main" val="663297361"/>
                  </a:ext>
                </a:extLst>
              </a:tr>
              <a:tr h="385575">
                <a:tc>
                  <a:txBody>
                    <a:bodyPr/>
                    <a:lstStyle/>
                    <a:p>
                      <a:pPr marL="114300" indent="0">
                        <a:buFont typeface="Arial" panose="020B0604020202020204" pitchFamily="34" charset="0"/>
                        <a:buNone/>
                        <a:tabLst/>
                      </a:pPr>
                      <a:r>
                        <a:rPr lang="en-US" sz="1300" b="1" dirty="0" err="1"/>
                        <a:t>Lorus</a:t>
                      </a:r>
                      <a:r>
                        <a:rPr lang="en-US" sz="1300" b="1" dirty="0"/>
                        <a:t> ipsum</a:t>
                      </a:r>
                    </a:p>
                  </a:txBody>
                  <a:tcPr anchor="ctr">
                    <a:lnL w="9525" cap="flat" cmpd="sng" algn="ctr">
                      <a:no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pPr marL="114300" indent="0">
                        <a:buFont typeface="Arial" panose="020B0604020202020204" pitchFamily="34" charset="0"/>
                        <a:buNone/>
                        <a:tabLst/>
                      </a:pPr>
                      <a:r>
                        <a:rPr lang="en-US" sz="1300" b="1" dirty="0" err="1"/>
                        <a:t>Notus</a:t>
                      </a:r>
                      <a:r>
                        <a:rPr lang="en-US" sz="1300" b="1" dirty="0"/>
                        <a:t>:</a:t>
                      </a:r>
                    </a:p>
                  </a:txBody>
                  <a:tcPr anchor="ctr">
                    <a:lnL w="19050" cap="flat" cmpd="sng" algn="ctr">
                      <a:solidFill>
                        <a:schemeClr val="bg1"/>
                      </a:solid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extLst>
                  <a:ext uri="{0D108BD9-81ED-4DB2-BD59-A6C34878D82A}">
                    <a16:rowId xmlns:a16="http://schemas.microsoft.com/office/drawing/2014/main" val="1654207751"/>
                  </a:ext>
                </a:extLst>
              </a:tr>
              <a:tr h="671065">
                <a:tc>
                  <a:txBody>
                    <a:bodyPr/>
                    <a:lstStyle/>
                    <a:p>
                      <a:pPr marL="114300" indent="0">
                        <a:spcAft>
                          <a:spcPts val="500"/>
                        </a:spcAft>
                        <a:buFont typeface="Arial" panose="020B0604020202020204" pitchFamily="34" charset="0"/>
                        <a:buNone/>
                        <a:tabLst/>
                      </a:pPr>
                      <a:r>
                        <a:rPr lang="en-US" sz="1300" b="1" dirty="0" err="1"/>
                        <a:t>Pellentesque</a:t>
                      </a:r>
                      <a:r>
                        <a:rPr lang="en-US" sz="1300" b="1" dirty="0"/>
                        <a:t> </a:t>
                      </a:r>
                      <a:r>
                        <a:rPr lang="en-US" sz="1300" b="1" dirty="0" err="1"/>
                        <a:t>posuere</a:t>
                      </a:r>
                      <a:r>
                        <a:rPr lang="en-US" sz="1300" b="1" dirty="0"/>
                        <a:t>: </a:t>
                      </a:r>
                      <a:r>
                        <a:rPr lang="en-US" sz="1300" dirty="0" err="1"/>
                        <a:t>accumsan</a:t>
                      </a:r>
                      <a:r>
                        <a:rPr lang="en-US" sz="1300" dirty="0"/>
                        <a:t> </a:t>
                      </a:r>
                      <a:r>
                        <a:rPr lang="en-US" sz="1300" dirty="0" err="1"/>
                        <a:t>tristique</a:t>
                      </a:r>
                      <a:r>
                        <a:rPr lang="en-US" sz="1300" dirty="0"/>
                        <a:t> </a:t>
                      </a:r>
                      <a:r>
                        <a:rPr lang="en-US" sz="1300" dirty="0" err="1"/>
                        <a:t>lorus</a:t>
                      </a:r>
                      <a:r>
                        <a:rPr lang="en-US" sz="1300" dirty="0"/>
                        <a:t> </a:t>
                      </a:r>
                      <a:r>
                        <a:rPr lang="en-US" sz="1300" dirty="0" err="1"/>
                        <a:t>ipsuust</a:t>
                      </a:r>
                      <a:r>
                        <a:rPr lang="en-US" sz="1300" dirty="0"/>
                        <a:t> </a:t>
                      </a:r>
                      <a:r>
                        <a:rPr lang="en-US" sz="1300" dirty="0" err="1"/>
                        <a:t>ut</a:t>
                      </a:r>
                      <a:r>
                        <a:rPr lang="en-US" sz="1300" dirty="0"/>
                        <a:t> </a:t>
                      </a:r>
                      <a:r>
                        <a:rPr lang="en-US" sz="1300" dirty="0" err="1"/>
                        <a:t>mauris</a:t>
                      </a:r>
                      <a:r>
                        <a:rPr lang="en-US" sz="1300" dirty="0"/>
                        <a:t> </a:t>
                      </a:r>
                      <a:r>
                        <a:rPr lang="en-US" sz="1300" dirty="0" err="1"/>
                        <a:t>nec</a:t>
                      </a:r>
                      <a:r>
                        <a:rPr lang="en-US" sz="1300" dirty="0"/>
                        <a:t> </a:t>
                      </a:r>
                      <a:r>
                        <a:rPr lang="en-US" sz="1300" dirty="0" err="1"/>
                        <a:t>odio</a:t>
                      </a:r>
                      <a:r>
                        <a:rPr lang="en-US" sz="1300" dirty="0"/>
                        <a:t> </a:t>
                      </a:r>
                      <a:r>
                        <a:rPr lang="en-US" sz="1300" dirty="0" err="1"/>
                        <a:t>malesuada</a:t>
                      </a:r>
                      <a:r>
                        <a:rPr lang="en-US" sz="1300" dirty="0"/>
                        <a:t> </a:t>
                      </a:r>
                      <a:r>
                        <a:rPr lang="en-US" sz="1300" dirty="0" err="1"/>
                        <a:t>fringilla</a:t>
                      </a:r>
                      <a:r>
                        <a:rPr lang="en-US" sz="1300" dirty="0"/>
                        <a:t> </a:t>
                      </a:r>
                      <a:r>
                        <a:rPr lang="en-US" sz="1300" dirty="0" err="1"/>
                        <a:t>eget</a:t>
                      </a:r>
                      <a:r>
                        <a:rPr lang="en-US" sz="1300" dirty="0"/>
                        <a:t> </a:t>
                      </a:r>
                      <a:r>
                        <a:rPr lang="en-US" sz="1300" dirty="0" err="1"/>
                        <a:t>eget</a:t>
                      </a:r>
                      <a:r>
                        <a:rPr lang="en-US" sz="1300" dirty="0"/>
                        <a:t> ipsum.</a:t>
                      </a:r>
                    </a:p>
                  </a:txBody>
                  <a:tcPr marL="137160" marR="137160" marT="137160" marB="137160">
                    <a:lnL w="9525" cap="flat" cmpd="sng" algn="ctr">
                      <a:no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3">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F8F7F6"/>
                    </a:solidFill>
                  </a:tcPr>
                </a:tc>
                <a:tc rowSpan="3">
                  <a:txBody>
                    <a:bodyPr/>
                    <a:lstStyle/>
                    <a:p>
                      <a:pPr marL="342900" indent="-228600">
                        <a:spcAft>
                          <a:spcPts val="500"/>
                        </a:spcAft>
                        <a:buFont typeface="Arial" panose="020B0604020202020204" pitchFamily="34" charset="0"/>
                        <a:buChar char="•"/>
                        <a:tabLst/>
                      </a:pPr>
                      <a:r>
                        <a:rPr lang="en-US" sz="1300" dirty="0"/>
                        <a:t>Lorem ipsum dolor sit </a:t>
                      </a:r>
                      <a:r>
                        <a:rPr lang="en-US" sz="1300" dirty="0" err="1"/>
                        <a:t>amet</a:t>
                      </a:r>
                      <a:r>
                        <a:rPr lang="en-US" sz="1300" dirty="0"/>
                        <a:t>, </a:t>
                      </a:r>
                      <a:r>
                        <a:rPr lang="en-US" sz="1300" dirty="0" err="1"/>
                        <a:t>consectetur</a:t>
                      </a:r>
                      <a:endParaRPr lang="en-US" sz="1300" dirty="0"/>
                    </a:p>
                    <a:p>
                      <a:pPr marL="342900" indent="-228600">
                        <a:spcAft>
                          <a:spcPts val="500"/>
                        </a:spcAft>
                        <a:buFont typeface="Arial" panose="020B0604020202020204" pitchFamily="34" charset="0"/>
                        <a:buChar char="•"/>
                        <a:tabLst/>
                      </a:pPr>
                      <a:r>
                        <a:rPr lang="en-US" sz="1300" dirty="0" err="1"/>
                        <a:t>Adipiscing</a:t>
                      </a:r>
                      <a:r>
                        <a:rPr lang="en-US" sz="1300" dirty="0"/>
                        <a:t> </a:t>
                      </a:r>
                      <a:r>
                        <a:rPr lang="en-US" sz="1300" dirty="0" err="1"/>
                        <a:t>elito</a:t>
                      </a:r>
                      <a:r>
                        <a:rPr lang="en-US" sz="1300" dirty="0"/>
                        <a:t> </a:t>
                      </a:r>
                      <a:r>
                        <a:rPr lang="en-US" sz="1300" dirty="0" err="1"/>
                        <a:t>curabitur</a:t>
                      </a:r>
                      <a:r>
                        <a:rPr lang="en-US" sz="1300" dirty="0"/>
                        <a:t> </a:t>
                      </a:r>
                      <a:r>
                        <a:rPr lang="en-US" sz="1300" dirty="0" err="1"/>
                        <a:t>pretium</a:t>
                      </a:r>
                      <a:r>
                        <a:rPr lang="en-US" sz="1300" dirty="0"/>
                        <a:t> </a:t>
                      </a:r>
                      <a:r>
                        <a:rPr lang="en-US" sz="1300" dirty="0" err="1"/>
                        <a:t>massa</a:t>
                      </a:r>
                      <a:r>
                        <a:rPr lang="en-US" sz="1300" dirty="0"/>
                        <a:t> </a:t>
                      </a:r>
                    </a:p>
                    <a:p>
                      <a:pPr marL="342900" marR="0" lvl="0" indent="-228600" algn="l" defTabSz="914400" rtl="0" eaLnBrk="1" fontAlgn="auto" latinLnBrk="0" hangingPunct="1">
                        <a:lnSpc>
                          <a:spcPct val="100000"/>
                        </a:lnSpc>
                        <a:spcBef>
                          <a:spcPts val="0"/>
                        </a:spcBef>
                        <a:spcAft>
                          <a:spcPts val="500"/>
                        </a:spcAft>
                        <a:buClrTx/>
                        <a:buSzTx/>
                        <a:buFont typeface="Arial" panose="020B0604020202020204" pitchFamily="34" charset="0"/>
                        <a:buChar char="•"/>
                        <a:tabLst/>
                        <a:defRPr/>
                      </a:pPr>
                      <a:r>
                        <a:rPr lang="en-US" sz="1300" dirty="0" err="1"/>
                        <a:t>Eefficitur</a:t>
                      </a:r>
                      <a:r>
                        <a:rPr lang="en-US" sz="1300" dirty="0"/>
                        <a:t> </a:t>
                      </a:r>
                      <a:r>
                        <a:rPr lang="en-US" sz="1300" dirty="0" err="1"/>
                        <a:t>erat</a:t>
                      </a:r>
                      <a:r>
                        <a:rPr lang="en-US" sz="1300" dirty="0"/>
                        <a:t> vestibulum, </a:t>
                      </a:r>
                      <a:r>
                        <a:rPr lang="en-US" sz="1300" dirty="0" err="1"/>
                        <a:t>quis</a:t>
                      </a:r>
                      <a:r>
                        <a:rPr lang="en-US" sz="1300" dirty="0"/>
                        <a:t> </a:t>
                      </a:r>
                      <a:r>
                        <a:rPr lang="en-US" sz="1300" dirty="0" err="1"/>
                        <a:t>consequat</a:t>
                      </a:r>
                      <a:endParaRPr lang="en-US" sz="1300" dirty="0"/>
                    </a:p>
                    <a:p>
                      <a:pPr marL="342900" indent="-228600">
                        <a:spcAft>
                          <a:spcPts val="500"/>
                        </a:spcAft>
                        <a:buFont typeface="Arial" panose="020B0604020202020204" pitchFamily="34" charset="0"/>
                        <a:buChar char="•"/>
                        <a:tabLst/>
                      </a:pPr>
                      <a:r>
                        <a:rPr lang="en-US" sz="1300" dirty="0"/>
                        <a:t>Lorem ipsum dolor sit </a:t>
                      </a:r>
                      <a:r>
                        <a:rPr lang="en-US" sz="1300" dirty="0" err="1"/>
                        <a:t>amet</a:t>
                      </a:r>
                      <a:r>
                        <a:rPr lang="en-US" sz="1300" dirty="0"/>
                        <a:t>, </a:t>
                      </a:r>
                      <a:r>
                        <a:rPr lang="en-US" sz="1300" dirty="0" err="1"/>
                        <a:t>consectetur</a:t>
                      </a:r>
                      <a:endParaRPr lang="en-US" sz="1300" dirty="0"/>
                    </a:p>
                    <a:p>
                      <a:pPr marL="342900" indent="-228600">
                        <a:spcAft>
                          <a:spcPts val="500"/>
                        </a:spcAft>
                        <a:buFont typeface="Arial" panose="020B0604020202020204" pitchFamily="34" charset="0"/>
                        <a:buChar char="•"/>
                        <a:tabLst/>
                      </a:pPr>
                      <a:r>
                        <a:rPr lang="en-US" sz="1300" dirty="0" err="1"/>
                        <a:t>Adipiscing</a:t>
                      </a:r>
                      <a:r>
                        <a:rPr lang="en-US" sz="1300" dirty="0"/>
                        <a:t> </a:t>
                      </a:r>
                      <a:r>
                        <a:rPr lang="en-US" sz="1300" dirty="0" err="1"/>
                        <a:t>elito</a:t>
                      </a:r>
                      <a:r>
                        <a:rPr lang="en-US" sz="1300" dirty="0"/>
                        <a:t> </a:t>
                      </a:r>
                      <a:r>
                        <a:rPr lang="en-US" sz="1300" dirty="0" err="1"/>
                        <a:t>curabitur</a:t>
                      </a:r>
                      <a:r>
                        <a:rPr lang="en-US" sz="1300" dirty="0"/>
                        <a:t> </a:t>
                      </a:r>
                      <a:r>
                        <a:rPr lang="en-US" sz="1300" dirty="0" err="1"/>
                        <a:t>pretium</a:t>
                      </a:r>
                      <a:r>
                        <a:rPr lang="en-US" sz="1300" dirty="0"/>
                        <a:t> </a:t>
                      </a:r>
                      <a:r>
                        <a:rPr lang="en-US" sz="1300" dirty="0" err="1"/>
                        <a:t>massa</a:t>
                      </a:r>
                      <a:r>
                        <a:rPr lang="en-US" sz="1300" dirty="0"/>
                        <a:t> </a:t>
                      </a:r>
                    </a:p>
                    <a:p>
                      <a:pPr marL="342900" marR="0" lvl="0" indent="-228600" algn="l" defTabSz="914400" rtl="0" eaLnBrk="1" fontAlgn="auto" latinLnBrk="0" hangingPunct="1">
                        <a:lnSpc>
                          <a:spcPct val="100000"/>
                        </a:lnSpc>
                        <a:spcBef>
                          <a:spcPts val="0"/>
                        </a:spcBef>
                        <a:spcAft>
                          <a:spcPts val="500"/>
                        </a:spcAft>
                        <a:buClrTx/>
                        <a:buSzTx/>
                        <a:buFont typeface="Arial" panose="020B0604020202020204" pitchFamily="34" charset="0"/>
                        <a:buChar char="•"/>
                        <a:tabLst/>
                        <a:defRPr/>
                      </a:pPr>
                      <a:r>
                        <a:rPr lang="en-US" sz="1300" dirty="0" err="1"/>
                        <a:t>Eefficitur</a:t>
                      </a:r>
                      <a:r>
                        <a:rPr lang="en-US" sz="1300" dirty="0"/>
                        <a:t> </a:t>
                      </a:r>
                      <a:r>
                        <a:rPr lang="en-US" sz="1300" dirty="0" err="1"/>
                        <a:t>erat</a:t>
                      </a:r>
                      <a:r>
                        <a:rPr lang="en-US" sz="1300" dirty="0"/>
                        <a:t> vestibulum, </a:t>
                      </a:r>
                      <a:r>
                        <a:rPr lang="en-US" sz="1300" dirty="0" err="1"/>
                        <a:t>quis</a:t>
                      </a:r>
                      <a:r>
                        <a:rPr lang="en-US" sz="1300" dirty="0"/>
                        <a:t> </a:t>
                      </a:r>
                      <a:r>
                        <a:rPr lang="en-US" sz="1300" dirty="0" err="1"/>
                        <a:t>consequat</a:t>
                      </a:r>
                      <a:endParaRPr lang="en-US" sz="1300" dirty="0"/>
                    </a:p>
                  </a:txBody>
                  <a:tcPr marL="137160" marR="137160" marT="137160" marB="137160">
                    <a:lnL w="19050" cap="flat" cmpd="sng" algn="ctr">
                      <a:solidFill>
                        <a:schemeClr val="bg1"/>
                      </a:solid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7F6"/>
                    </a:solidFill>
                  </a:tcPr>
                </a:tc>
                <a:extLst>
                  <a:ext uri="{0D108BD9-81ED-4DB2-BD59-A6C34878D82A}">
                    <a16:rowId xmlns:a16="http://schemas.microsoft.com/office/drawing/2014/main" val="3474065830"/>
                  </a:ext>
                </a:extLst>
              </a:tr>
              <a:tr h="671065">
                <a:tc>
                  <a:txBody>
                    <a:bodyPr/>
                    <a:lstStyle/>
                    <a:p>
                      <a:pPr marL="114300" marR="0" lvl="0" indent="0" algn="l" defTabSz="914400" rtl="0" eaLnBrk="1" fontAlgn="auto" latinLnBrk="0" hangingPunct="1">
                        <a:lnSpc>
                          <a:spcPct val="100000"/>
                        </a:lnSpc>
                        <a:spcBef>
                          <a:spcPts val="0"/>
                        </a:spcBef>
                        <a:spcAft>
                          <a:spcPts val="500"/>
                        </a:spcAft>
                        <a:buClrTx/>
                        <a:buSzTx/>
                        <a:buFont typeface="Arial" panose="020B0604020202020204" pitchFamily="34" charset="0"/>
                        <a:buNone/>
                        <a:tabLst/>
                        <a:defRPr/>
                      </a:pPr>
                      <a:r>
                        <a:rPr lang="en-US" sz="1300" b="1" dirty="0" err="1"/>
                        <a:t>Pellentesque</a:t>
                      </a:r>
                      <a:r>
                        <a:rPr lang="en-US" sz="1300" b="1" dirty="0"/>
                        <a:t> </a:t>
                      </a:r>
                      <a:r>
                        <a:rPr lang="en-US" sz="1300" b="1" dirty="0" err="1"/>
                        <a:t>posuere</a:t>
                      </a:r>
                      <a:r>
                        <a:rPr lang="en-US" sz="1300" b="1" dirty="0"/>
                        <a:t>: </a:t>
                      </a:r>
                      <a:r>
                        <a:rPr lang="en-US" sz="1300" dirty="0" err="1"/>
                        <a:t>accumsan</a:t>
                      </a:r>
                      <a:r>
                        <a:rPr lang="en-US" sz="1300" dirty="0"/>
                        <a:t> </a:t>
                      </a:r>
                      <a:r>
                        <a:rPr lang="en-US" sz="1300" dirty="0" err="1"/>
                        <a:t>tristique</a:t>
                      </a:r>
                      <a:r>
                        <a:rPr lang="en-US" sz="1300" dirty="0"/>
                        <a:t> </a:t>
                      </a:r>
                      <a:r>
                        <a:rPr lang="en-US" sz="1300" dirty="0" err="1"/>
                        <a:t>lorus</a:t>
                      </a:r>
                      <a:r>
                        <a:rPr lang="en-US" sz="1300" dirty="0"/>
                        <a:t> </a:t>
                      </a:r>
                      <a:r>
                        <a:rPr lang="en-US" sz="1300" dirty="0" err="1"/>
                        <a:t>ipsuust</a:t>
                      </a:r>
                      <a:r>
                        <a:rPr lang="en-US" sz="1300" dirty="0"/>
                        <a:t> </a:t>
                      </a:r>
                      <a:r>
                        <a:rPr lang="en-US" sz="1300" dirty="0" err="1"/>
                        <a:t>ut</a:t>
                      </a:r>
                      <a:r>
                        <a:rPr lang="en-US" sz="1300" dirty="0"/>
                        <a:t> </a:t>
                      </a:r>
                      <a:r>
                        <a:rPr lang="en-US" sz="1300" dirty="0" err="1"/>
                        <a:t>mauris</a:t>
                      </a:r>
                      <a:r>
                        <a:rPr lang="en-US" sz="1300" dirty="0"/>
                        <a:t> </a:t>
                      </a:r>
                      <a:r>
                        <a:rPr lang="en-US" sz="1300" dirty="0" err="1"/>
                        <a:t>nec</a:t>
                      </a:r>
                      <a:r>
                        <a:rPr lang="en-US" sz="1300" dirty="0"/>
                        <a:t> </a:t>
                      </a:r>
                      <a:r>
                        <a:rPr lang="en-US" sz="1300" dirty="0" err="1"/>
                        <a:t>odio</a:t>
                      </a:r>
                      <a:r>
                        <a:rPr lang="en-US" sz="1300" dirty="0"/>
                        <a:t> </a:t>
                      </a:r>
                      <a:r>
                        <a:rPr lang="en-US" sz="1300" dirty="0" err="1"/>
                        <a:t>malesuada</a:t>
                      </a:r>
                      <a:r>
                        <a:rPr lang="en-US" sz="1300" dirty="0"/>
                        <a:t> </a:t>
                      </a:r>
                      <a:r>
                        <a:rPr lang="en-US" sz="1300" dirty="0" err="1"/>
                        <a:t>fringilla</a:t>
                      </a:r>
                      <a:r>
                        <a:rPr lang="en-US" sz="1300" dirty="0"/>
                        <a:t> </a:t>
                      </a:r>
                      <a:r>
                        <a:rPr lang="en-US" sz="1300" dirty="0" err="1"/>
                        <a:t>eget</a:t>
                      </a:r>
                      <a:r>
                        <a:rPr lang="en-US" sz="1300" dirty="0"/>
                        <a:t> </a:t>
                      </a:r>
                      <a:r>
                        <a:rPr lang="en-US" sz="1300" dirty="0" err="1"/>
                        <a:t>eget</a:t>
                      </a:r>
                      <a:r>
                        <a:rPr lang="en-US" sz="1300" dirty="0"/>
                        <a:t> ipsum</a:t>
                      </a:r>
                    </a:p>
                  </a:txBody>
                  <a:tcPr marL="137160" marR="137160" marT="137160" marB="137160">
                    <a:lnL w="9525" cap="flat" cmpd="sng" algn="ctr">
                      <a:no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solidFill>
                        <a:schemeClr val="accent3">
                          <a:lumMod val="40000"/>
                          <a:lumOff val="60000"/>
                        </a:schemeClr>
                      </a:solidFill>
                      <a:prstDash val="solid"/>
                      <a:round/>
                      <a:headEnd type="none" w="med" len="med"/>
                      <a:tailEnd type="none" w="med" len="med"/>
                    </a:lnT>
                    <a:lnB w="9525" cap="flat" cmpd="sng" algn="ctr">
                      <a:solidFill>
                        <a:schemeClr val="accent3">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F8F7F6"/>
                    </a:solidFill>
                  </a:tcPr>
                </a:tc>
                <a:tc vMerge="1">
                  <a:txBody>
                    <a:bodyPr/>
                    <a:lstStyle/>
                    <a:p>
                      <a:pPr marL="342900" indent="-228600">
                        <a:spcAft>
                          <a:spcPts val="500"/>
                        </a:spcAft>
                        <a:buFont typeface="Arial" panose="020B0604020202020204" pitchFamily="34" charset="0"/>
                        <a:buChar char="•"/>
                        <a:tabLst/>
                      </a:pPr>
                      <a:endParaRPr lang="en-US" sz="1400" dirty="0"/>
                    </a:p>
                  </a:txBody>
                  <a:tcPr>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tcPr>
                </a:tc>
                <a:extLst>
                  <a:ext uri="{0D108BD9-81ED-4DB2-BD59-A6C34878D82A}">
                    <a16:rowId xmlns:a16="http://schemas.microsoft.com/office/drawing/2014/main" val="244534608"/>
                  </a:ext>
                </a:extLst>
              </a:tr>
              <a:tr h="671065">
                <a:tc>
                  <a:txBody>
                    <a:bodyPr/>
                    <a:lstStyle/>
                    <a:p>
                      <a:pPr marL="114300" marR="0" lvl="0" indent="0" algn="l" defTabSz="914400" rtl="0" eaLnBrk="1" fontAlgn="auto" latinLnBrk="0" hangingPunct="1">
                        <a:lnSpc>
                          <a:spcPct val="100000"/>
                        </a:lnSpc>
                        <a:spcBef>
                          <a:spcPts val="0"/>
                        </a:spcBef>
                        <a:spcAft>
                          <a:spcPts val="500"/>
                        </a:spcAft>
                        <a:buClrTx/>
                        <a:buSzTx/>
                        <a:buFont typeface="Arial" panose="020B0604020202020204" pitchFamily="34" charset="0"/>
                        <a:buNone/>
                        <a:tabLst/>
                        <a:defRPr/>
                      </a:pPr>
                      <a:r>
                        <a:rPr lang="en-US" sz="1300" b="1" dirty="0" err="1"/>
                        <a:t>Pellentesque</a:t>
                      </a:r>
                      <a:r>
                        <a:rPr lang="en-US" sz="1300" b="1" dirty="0"/>
                        <a:t> </a:t>
                      </a:r>
                      <a:r>
                        <a:rPr lang="en-US" sz="1300" b="1" dirty="0" err="1"/>
                        <a:t>posuere</a:t>
                      </a:r>
                      <a:r>
                        <a:rPr lang="en-US" sz="1300" b="1" dirty="0"/>
                        <a:t>: </a:t>
                      </a:r>
                      <a:r>
                        <a:rPr lang="en-US" sz="1300" dirty="0" err="1"/>
                        <a:t>accumsan</a:t>
                      </a:r>
                      <a:r>
                        <a:rPr lang="en-US" sz="1300" dirty="0"/>
                        <a:t> </a:t>
                      </a:r>
                      <a:r>
                        <a:rPr lang="en-US" sz="1300" dirty="0" err="1"/>
                        <a:t>tristique</a:t>
                      </a:r>
                      <a:r>
                        <a:rPr lang="en-US" sz="1300" dirty="0"/>
                        <a:t> </a:t>
                      </a:r>
                      <a:r>
                        <a:rPr lang="en-US" sz="1300" dirty="0" err="1"/>
                        <a:t>lorus</a:t>
                      </a:r>
                      <a:r>
                        <a:rPr lang="en-US" sz="1300" dirty="0"/>
                        <a:t> </a:t>
                      </a:r>
                      <a:r>
                        <a:rPr lang="en-US" sz="1300" dirty="0" err="1"/>
                        <a:t>ipsuust</a:t>
                      </a:r>
                      <a:r>
                        <a:rPr lang="en-US" sz="1300" dirty="0"/>
                        <a:t> </a:t>
                      </a:r>
                      <a:r>
                        <a:rPr lang="en-US" sz="1300" dirty="0" err="1"/>
                        <a:t>ut</a:t>
                      </a:r>
                      <a:r>
                        <a:rPr lang="en-US" sz="1300" dirty="0"/>
                        <a:t> </a:t>
                      </a:r>
                      <a:r>
                        <a:rPr lang="en-US" sz="1300" dirty="0" err="1"/>
                        <a:t>mauris</a:t>
                      </a:r>
                      <a:r>
                        <a:rPr lang="en-US" sz="1300" dirty="0"/>
                        <a:t> </a:t>
                      </a:r>
                      <a:r>
                        <a:rPr lang="en-US" sz="1300" dirty="0" err="1"/>
                        <a:t>nec</a:t>
                      </a:r>
                      <a:r>
                        <a:rPr lang="en-US" sz="1300" dirty="0"/>
                        <a:t> </a:t>
                      </a:r>
                      <a:r>
                        <a:rPr lang="en-US" sz="1300" dirty="0" err="1"/>
                        <a:t>odio</a:t>
                      </a:r>
                      <a:r>
                        <a:rPr lang="en-US" sz="1300" dirty="0"/>
                        <a:t> </a:t>
                      </a:r>
                      <a:r>
                        <a:rPr lang="en-US" sz="1300" dirty="0" err="1"/>
                        <a:t>malesuada</a:t>
                      </a:r>
                      <a:r>
                        <a:rPr lang="en-US" sz="1300" dirty="0"/>
                        <a:t> </a:t>
                      </a:r>
                      <a:r>
                        <a:rPr lang="en-US" sz="1300" dirty="0" err="1"/>
                        <a:t>fringilla</a:t>
                      </a:r>
                      <a:r>
                        <a:rPr lang="en-US" sz="1300" dirty="0"/>
                        <a:t> </a:t>
                      </a:r>
                      <a:r>
                        <a:rPr lang="en-US" sz="1300" dirty="0" err="1"/>
                        <a:t>eget</a:t>
                      </a:r>
                      <a:r>
                        <a:rPr lang="en-US" sz="1300" dirty="0"/>
                        <a:t> </a:t>
                      </a:r>
                      <a:r>
                        <a:rPr lang="en-US" sz="1300" dirty="0" err="1"/>
                        <a:t>eget</a:t>
                      </a:r>
                      <a:r>
                        <a:rPr lang="en-US" sz="1300" dirty="0"/>
                        <a:t> ipsum.</a:t>
                      </a:r>
                    </a:p>
                  </a:txBody>
                  <a:tcPr marL="137160" marR="137160" marT="137160" marB="137160">
                    <a:lnL w="9525" cap="flat" cmpd="sng" algn="ctr">
                      <a:no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solidFill>
                        <a:schemeClr val="accent3">
                          <a:lumMod val="40000"/>
                          <a:lumOff val="60000"/>
                        </a:schemeClr>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7F6"/>
                    </a:solidFill>
                  </a:tcPr>
                </a:tc>
                <a:tc vMerge="1">
                  <a:txBody>
                    <a:bodyPr/>
                    <a:lstStyle/>
                    <a:p>
                      <a:pPr marL="342900" indent="-228600">
                        <a:spcAft>
                          <a:spcPts val="500"/>
                        </a:spcAft>
                        <a:buFont typeface="Arial" panose="020B0604020202020204" pitchFamily="34" charset="0"/>
                        <a:buChar char="•"/>
                        <a:tabLst/>
                      </a:pPr>
                      <a:endParaRPr lang="en-US" sz="1400" dirty="0"/>
                    </a:p>
                  </a:txBody>
                  <a:tcPr>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tcPr>
                </a:tc>
                <a:extLst>
                  <a:ext uri="{0D108BD9-81ED-4DB2-BD59-A6C34878D82A}">
                    <a16:rowId xmlns:a16="http://schemas.microsoft.com/office/drawing/2014/main" val="2374869559"/>
                  </a:ext>
                </a:extLst>
              </a:tr>
            </a:tbl>
          </a:graphicData>
        </a:graphic>
      </p:graphicFrame>
      <p:sp>
        <p:nvSpPr>
          <p:cNvPr id="5" name="TextBox 4">
            <a:extLst>
              <a:ext uri="{FF2B5EF4-FFF2-40B4-BE49-F238E27FC236}">
                <a16:creationId xmlns:a16="http://schemas.microsoft.com/office/drawing/2014/main" id="{AD8E873E-9D6A-CD49-83F7-C1A13FBE0660}"/>
              </a:ext>
            </a:extLst>
          </p:cNvPr>
          <p:cNvSpPr txBox="1"/>
          <p:nvPr userDrawn="1"/>
        </p:nvSpPr>
        <p:spPr>
          <a:xfrm>
            <a:off x="609600" y="-927100"/>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59745658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ull Quot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B565452-7084-214D-9BFC-94F2924FA96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993295" y="208036"/>
            <a:ext cx="1756746" cy="378610"/>
          </a:xfrm>
          <a:prstGeom prst="rect">
            <a:avLst/>
          </a:prstGeom>
        </p:spPr>
      </p:pic>
      <p:pic>
        <p:nvPicPr>
          <p:cNvPr id="8" name="Picture 7">
            <a:extLst>
              <a:ext uri="{FF2B5EF4-FFF2-40B4-BE49-F238E27FC236}">
                <a16:creationId xmlns:a16="http://schemas.microsoft.com/office/drawing/2014/main" id="{78E0645A-154C-3C40-A2E9-26D18929AC1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23841" r="-9750" b="-23060"/>
          <a:stretch/>
        </p:blipFill>
        <p:spPr>
          <a:xfrm>
            <a:off x="-1256" y="327025"/>
            <a:ext cx="334631" cy="146050"/>
          </a:xfrm>
          <a:prstGeom prst="rect">
            <a:avLst/>
          </a:prstGeom>
        </p:spPr>
      </p:pic>
      <p:sp>
        <p:nvSpPr>
          <p:cNvPr id="11" name="Text Placeholder 8">
            <a:extLst>
              <a:ext uri="{FF2B5EF4-FFF2-40B4-BE49-F238E27FC236}">
                <a16:creationId xmlns:a16="http://schemas.microsoft.com/office/drawing/2014/main" id="{6CDFECBB-05EE-B74B-B839-9E44FD35A388}"/>
              </a:ext>
            </a:extLst>
          </p:cNvPr>
          <p:cNvSpPr>
            <a:spLocks noGrp="1"/>
          </p:cNvSpPr>
          <p:nvPr>
            <p:ph type="body" sz="quarter" idx="12" hasCustomPrompt="1"/>
          </p:nvPr>
        </p:nvSpPr>
        <p:spPr>
          <a:xfrm>
            <a:off x="546255" y="227399"/>
            <a:ext cx="7546131" cy="399144"/>
          </a:xfrm>
          <a:prstGeom prst="rect">
            <a:avLst/>
          </a:prstGeom>
        </p:spPr>
        <p:txBody>
          <a:bodyPr lIns="0" tIns="0" rIns="0" bIns="0"/>
          <a:lstStyle>
            <a:lvl1pPr marL="0" indent="0">
              <a:buNone/>
              <a:defRPr sz="2400" b="1" i="0">
                <a:latin typeface="Open Sans Semibold" panose="020B0606030504020204" pitchFamily="34" charset="0"/>
                <a:ea typeface="Open Sans Semibold" panose="020B0606030504020204" pitchFamily="34" charset="0"/>
                <a:cs typeface="Open Sans Semibold" panose="020B0606030504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Lorem ipsum </a:t>
            </a:r>
            <a:r>
              <a:rPr lang="en-US" dirty="0" err="1"/>
              <a:t>personalitiouan</a:t>
            </a:r>
            <a:r>
              <a:rPr lang="en-US" dirty="0"/>
              <a:t> </a:t>
            </a:r>
            <a:r>
              <a:rPr lang="en-US" dirty="0" err="1"/>
              <a:t>thori</a:t>
            </a:r>
            <a:r>
              <a:rPr lang="en-US" dirty="0"/>
              <a:t> </a:t>
            </a:r>
            <a:r>
              <a:rPr lang="en-US" dirty="0" err="1"/>
              <a:t>lorius</a:t>
            </a:r>
            <a:endParaRPr lang="en-US" dirty="0"/>
          </a:p>
        </p:txBody>
      </p:sp>
    </p:spTree>
    <p:extLst>
      <p:ext uri="{BB962C8B-B14F-4D97-AF65-F5344CB8AC3E}">
        <p14:creationId xmlns:p14="http://schemas.microsoft.com/office/powerpoint/2010/main" val="275352950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Pull Quot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5516FB5-4360-184B-B34F-BE04F0EE67AF}"/>
              </a:ext>
            </a:extLst>
          </p:cNvPr>
          <p:cNvPicPr>
            <a:picLocks noChangeAspect="1"/>
          </p:cNvPicPr>
          <p:nvPr userDrawn="1"/>
        </p:nvPicPr>
        <p:blipFill>
          <a:blip r:embed="rId2"/>
          <a:stretch>
            <a:fillRect/>
          </a:stretch>
        </p:blipFill>
        <p:spPr>
          <a:xfrm>
            <a:off x="-208230" y="661265"/>
            <a:ext cx="12192000" cy="6858000"/>
          </a:xfrm>
          <a:prstGeom prst="rect">
            <a:avLst/>
          </a:prstGeom>
        </p:spPr>
      </p:pic>
      <p:pic>
        <p:nvPicPr>
          <p:cNvPr id="7" name="Picture 6">
            <a:extLst>
              <a:ext uri="{FF2B5EF4-FFF2-40B4-BE49-F238E27FC236}">
                <a16:creationId xmlns:a16="http://schemas.microsoft.com/office/drawing/2014/main" id="{AB565452-7084-214D-9BFC-94F2924FA96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993295" y="208036"/>
            <a:ext cx="1756746" cy="378610"/>
          </a:xfrm>
          <a:prstGeom prst="rect">
            <a:avLst/>
          </a:prstGeom>
        </p:spPr>
      </p:pic>
      <p:pic>
        <p:nvPicPr>
          <p:cNvPr id="8" name="Picture 7">
            <a:extLst>
              <a:ext uri="{FF2B5EF4-FFF2-40B4-BE49-F238E27FC236}">
                <a16:creationId xmlns:a16="http://schemas.microsoft.com/office/drawing/2014/main" id="{78E0645A-154C-3C40-A2E9-26D18929AC1B}"/>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t="-23841" r="-9750" b="-23060"/>
          <a:stretch/>
        </p:blipFill>
        <p:spPr>
          <a:xfrm>
            <a:off x="-1256" y="327025"/>
            <a:ext cx="334631" cy="146050"/>
          </a:xfrm>
          <a:prstGeom prst="rect">
            <a:avLst/>
          </a:prstGeom>
        </p:spPr>
      </p:pic>
      <p:sp>
        <p:nvSpPr>
          <p:cNvPr id="11" name="Text Placeholder 8">
            <a:extLst>
              <a:ext uri="{FF2B5EF4-FFF2-40B4-BE49-F238E27FC236}">
                <a16:creationId xmlns:a16="http://schemas.microsoft.com/office/drawing/2014/main" id="{6CDFECBB-05EE-B74B-B839-9E44FD35A388}"/>
              </a:ext>
            </a:extLst>
          </p:cNvPr>
          <p:cNvSpPr>
            <a:spLocks noGrp="1"/>
          </p:cNvSpPr>
          <p:nvPr>
            <p:ph type="body" sz="quarter" idx="12" hasCustomPrompt="1"/>
          </p:nvPr>
        </p:nvSpPr>
        <p:spPr>
          <a:xfrm>
            <a:off x="546255" y="227399"/>
            <a:ext cx="7546131" cy="399144"/>
          </a:xfrm>
          <a:prstGeom prst="rect">
            <a:avLst/>
          </a:prstGeom>
        </p:spPr>
        <p:txBody>
          <a:bodyPr lIns="0" tIns="0" rIns="0" bIns="0"/>
          <a:lstStyle>
            <a:lvl1pPr marL="0" indent="0">
              <a:buNone/>
              <a:defRPr sz="2400" b="1" i="0">
                <a:latin typeface="Open Sans Semibold" panose="020B0606030504020204" pitchFamily="34" charset="0"/>
                <a:ea typeface="Open Sans Semibold" panose="020B0606030504020204" pitchFamily="34" charset="0"/>
                <a:cs typeface="Open Sans Semibold" panose="020B0606030504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Lorem ipsum </a:t>
            </a:r>
            <a:r>
              <a:rPr lang="en-US" dirty="0" err="1"/>
              <a:t>personalitiouan</a:t>
            </a:r>
            <a:r>
              <a:rPr lang="en-US" dirty="0"/>
              <a:t> </a:t>
            </a:r>
            <a:r>
              <a:rPr lang="en-US" dirty="0" err="1"/>
              <a:t>thori</a:t>
            </a:r>
            <a:r>
              <a:rPr lang="en-US" dirty="0"/>
              <a:t> </a:t>
            </a:r>
            <a:r>
              <a:rPr lang="en-US" dirty="0" err="1"/>
              <a:t>lorius</a:t>
            </a:r>
            <a:endParaRPr lang="en-US" dirty="0"/>
          </a:p>
        </p:txBody>
      </p:sp>
    </p:spTree>
    <p:extLst>
      <p:ext uri="{BB962C8B-B14F-4D97-AF65-F5344CB8AC3E}">
        <p14:creationId xmlns:p14="http://schemas.microsoft.com/office/powerpoint/2010/main" val="71084540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Plus Pattern Only">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E75497A8-85DD-C04E-8A5F-FF3242D80C6D}"/>
              </a:ext>
            </a:extLst>
          </p:cNvPr>
          <p:cNvGrpSpPr/>
          <p:nvPr userDrawn="1"/>
        </p:nvGrpSpPr>
        <p:grpSpPr>
          <a:xfrm>
            <a:off x="-198355" y="5581093"/>
            <a:ext cx="12205252" cy="1544901"/>
            <a:chOff x="-198355" y="5581093"/>
            <a:chExt cx="12205252" cy="1544901"/>
          </a:xfrm>
        </p:grpSpPr>
        <p:pic>
          <p:nvPicPr>
            <p:cNvPr id="17" name="Picture 16">
              <a:extLst>
                <a:ext uri="{FF2B5EF4-FFF2-40B4-BE49-F238E27FC236}">
                  <a16:creationId xmlns:a16="http://schemas.microsoft.com/office/drawing/2014/main" id="{BFD2977B-5036-A24B-8EB9-17211471E480}"/>
                </a:ext>
              </a:extLst>
            </p:cNvPr>
            <p:cNvPicPr>
              <a:picLocks noChangeAspect="1"/>
            </p:cNvPicPr>
            <p:nvPr userDrawn="1"/>
          </p:nvPicPr>
          <p:blipFill rotWithShape="1">
            <a:blip r:embed="rId2" cstate="screen">
              <a:alphaModFix amt="50000"/>
              <a:extLst>
                <a:ext uri="{28A0092B-C50C-407E-A947-70E740481C1C}">
                  <a14:useLocalDpi xmlns:a14="http://schemas.microsoft.com/office/drawing/2010/main"/>
                </a:ext>
              </a:extLst>
            </a:blip>
            <a:srcRect/>
            <a:stretch/>
          </p:blipFill>
          <p:spPr>
            <a:xfrm>
              <a:off x="-198355" y="5581095"/>
              <a:ext cx="2907771" cy="1544899"/>
            </a:xfrm>
            <a:prstGeom prst="rect">
              <a:avLst/>
            </a:prstGeom>
          </p:spPr>
        </p:pic>
        <p:pic>
          <p:nvPicPr>
            <p:cNvPr id="18" name="Picture 17">
              <a:extLst>
                <a:ext uri="{FF2B5EF4-FFF2-40B4-BE49-F238E27FC236}">
                  <a16:creationId xmlns:a16="http://schemas.microsoft.com/office/drawing/2014/main" id="{1C060D4B-9437-B44D-8835-C8D6A6E7F61A}"/>
                </a:ext>
              </a:extLst>
            </p:cNvPr>
            <p:cNvPicPr>
              <a:picLocks noChangeAspect="1"/>
            </p:cNvPicPr>
            <p:nvPr userDrawn="1"/>
          </p:nvPicPr>
          <p:blipFill rotWithShape="1">
            <a:blip r:embed="rId2" cstate="screen">
              <a:alphaModFix amt="50000"/>
              <a:extLst>
                <a:ext uri="{28A0092B-C50C-407E-A947-70E740481C1C}">
                  <a14:useLocalDpi xmlns:a14="http://schemas.microsoft.com/office/drawing/2010/main"/>
                </a:ext>
              </a:extLst>
            </a:blip>
            <a:srcRect/>
            <a:stretch/>
          </p:blipFill>
          <p:spPr>
            <a:xfrm>
              <a:off x="3056134" y="5581094"/>
              <a:ext cx="2907771" cy="1544899"/>
            </a:xfrm>
            <a:prstGeom prst="rect">
              <a:avLst/>
            </a:prstGeom>
          </p:spPr>
        </p:pic>
        <p:pic>
          <p:nvPicPr>
            <p:cNvPr id="19" name="Picture 18">
              <a:extLst>
                <a:ext uri="{FF2B5EF4-FFF2-40B4-BE49-F238E27FC236}">
                  <a16:creationId xmlns:a16="http://schemas.microsoft.com/office/drawing/2014/main" id="{DDFBDC15-5715-B440-B90E-C61FACF9F460}"/>
                </a:ext>
              </a:extLst>
            </p:cNvPr>
            <p:cNvPicPr>
              <a:picLocks noChangeAspect="1"/>
            </p:cNvPicPr>
            <p:nvPr userDrawn="1"/>
          </p:nvPicPr>
          <p:blipFill rotWithShape="1">
            <a:blip r:embed="rId2" cstate="screen">
              <a:alphaModFix amt="50000"/>
              <a:extLst>
                <a:ext uri="{28A0092B-C50C-407E-A947-70E740481C1C}">
                  <a14:useLocalDpi xmlns:a14="http://schemas.microsoft.com/office/drawing/2010/main"/>
                </a:ext>
              </a:extLst>
            </a:blip>
            <a:srcRect/>
            <a:stretch/>
          </p:blipFill>
          <p:spPr>
            <a:xfrm>
              <a:off x="6310623" y="5581094"/>
              <a:ext cx="2907771" cy="1544899"/>
            </a:xfrm>
            <a:prstGeom prst="rect">
              <a:avLst/>
            </a:prstGeom>
          </p:spPr>
        </p:pic>
        <p:pic>
          <p:nvPicPr>
            <p:cNvPr id="20" name="Picture 19">
              <a:extLst>
                <a:ext uri="{FF2B5EF4-FFF2-40B4-BE49-F238E27FC236}">
                  <a16:creationId xmlns:a16="http://schemas.microsoft.com/office/drawing/2014/main" id="{462D1B22-5D53-3E45-8F16-89245EBDEBB4}"/>
                </a:ext>
              </a:extLst>
            </p:cNvPr>
            <p:cNvPicPr>
              <a:picLocks noChangeAspect="1"/>
            </p:cNvPicPr>
            <p:nvPr userDrawn="1"/>
          </p:nvPicPr>
          <p:blipFill rotWithShape="1">
            <a:blip r:embed="rId3" cstate="screen">
              <a:alphaModFix amt="50000"/>
              <a:extLst>
                <a:ext uri="{28A0092B-C50C-407E-A947-70E740481C1C}">
                  <a14:useLocalDpi xmlns:a14="http://schemas.microsoft.com/office/drawing/2010/main"/>
                </a:ext>
              </a:extLst>
            </a:blip>
            <a:srcRect/>
            <a:stretch/>
          </p:blipFill>
          <p:spPr>
            <a:xfrm>
              <a:off x="9565112" y="5581093"/>
              <a:ext cx="2441785" cy="1544899"/>
            </a:xfrm>
            <a:prstGeom prst="rect">
              <a:avLst/>
            </a:prstGeom>
          </p:spPr>
        </p:pic>
      </p:grpSp>
      <p:sp>
        <p:nvSpPr>
          <p:cNvPr id="24" name="Text Placeholder 4">
            <a:extLst>
              <a:ext uri="{FF2B5EF4-FFF2-40B4-BE49-F238E27FC236}">
                <a16:creationId xmlns:a16="http://schemas.microsoft.com/office/drawing/2014/main" id="{99C04899-8ACF-1947-9324-10327FDB5D0C}"/>
              </a:ext>
            </a:extLst>
          </p:cNvPr>
          <p:cNvSpPr>
            <a:spLocks noGrp="1"/>
          </p:cNvSpPr>
          <p:nvPr userDrawn="1">
            <p:ph type="body" sz="quarter" idx="10" hasCustomPrompt="1"/>
          </p:nvPr>
        </p:nvSpPr>
        <p:spPr>
          <a:xfrm>
            <a:off x="925513" y="2104537"/>
            <a:ext cx="10539412" cy="1324463"/>
          </a:xfrm>
          <a:prstGeom prst="rect">
            <a:avLst/>
          </a:prstGeom>
        </p:spPr>
        <p:txBody>
          <a:bodyPr/>
          <a:lstStyle>
            <a:lvl1pPr marL="0" indent="0" algn="ctr">
              <a:buNone/>
              <a:defRPr sz="2800" b="1" i="0">
                <a:latin typeface="Open Sans" panose="020B0606030504020204" pitchFamily="34" charset="0"/>
                <a:ea typeface="Open Sans" panose="020B0606030504020204" pitchFamily="34" charset="0"/>
                <a:cs typeface="Open Sans" panose="020B0606030504020204" pitchFamily="34" charset="0"/>
              </a:defRPr>
            </a:lvl1pPr>
            <a:lvl2pPr marL="457200" indent="0" algn="ctr">
              <a:buNone/>
              <a:defRPr sz="3400" b="1" i="0">
                <a:latin typeface="Open Sans" panose="020B0606030504020204" pitchFamily="34" charset="0"/>
                <a:ea typeface="Open Sans" panose="020B0606030504020204" pitchFamily="34" charset="0"/>
                <a:cs typeface="Open Sans" panose="020B0606030504020204" pitchFamily="34" charset="0"/>
              </a:defRPr>
            </a:lvl2pPr>
            <a:lvl3pPr marL="914400" indent="0" algn="ctr">
              <a:buNone/>
              <a:defRPr sz="3400" b="1" i="0">
                <a:latin typeface="Open Sans" panose="020B0606030504020204" pitchFamily="34" charset="0"/>
                <a:ea typeface="Open Sans" panose="020B0606030504020204" pitchFamily="34" charset="0"/>
                <a:cs typeface="Open Sans" panose="020B0606030504020204" pitchFamily="34" charset="0"/>
              </a:defRPr>
            </a:lvl3pPr>
            <a:lvl4pPr marL="1371600" indent="0" algn="ctr">
              <a:buNone/>
              <a:defRPr sz="3400" b="1" i="0">
                <a:latin typeface="Open Sans" panose="020B0606030504020204" pitchFamily="34" charset="0"/>
                <a:ea typeface="Open Sans" panose="020B0606030504020204" pitchFamily="34" charset="0"/>
                <a:cs typeface="Open Sans" panose="020B0606030504020204" pitchFamily="34" charset="0"/>
              </a:defRPr>
            </a:lvl4pPr>
            <a:lvl5pPr marL="1828800" indent="0" algn="ctr">
              <a:buNone/>
              <a:defRPr sz="3400" b="1" i="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“In </a:t>
            </a:r>
            <a:r>
              <a:rPr lang="en-US" dirty="0" err="1"/>
              <a:t>faucibus</a:t>
            </a:r>
            <a:r>
              <a:rPr lang="en-US" dirty="0"/>
              <a:t> </a:t>
            </a:r>
            <a:r>
              <a:rPr lang="en-US" dirty="0" err="1"/>
              <a:t>malesuada</a:t>
            </a:r>
            <a:r>
              <a:rPr lang="en-US" dirty="0"/>
              <a:t> </a:t>
            </a:r>
            <a:r>
              <a:rPr lang="en-US" dirty="0" err="1"/>
              <a:t>erat</a:t>
            </a:r>
            <a:r>
              <a:rPr lang="en-US" dirty="0"/>
              <a:t> id </a:t>
            </a:r>
            <a:r>
              <a:rPr lang="en-US" dirty="0" err="1"/>
              <a:t>elementum</a:t>
            </a:r>
            <a:r>
              <a:rPr lang="en-US" dirty="0"/>
              <a:t>. </a:t>
            </a:r>
            <a:r>
              <a:rPr lang="en-US" dirty="0" err="1"/>
              <a:t>Sed</a:t>
            </a:r>
            <a:r>
              <a:rPr lang="en-US" dirty="0"/>
              <a:t> </a:t>
            </a:r>
            <a:r>
              <a:rPr lang="en-US" dirty="0" err="1"/>
              <a:t>vulputate</a:t>
            </a:r>
            <a:r>
              <a:rPr lang="en-US" dirty="0"/>
              <a:t> </a:t>
            </a:r>
            <a:r>
              <a:rPr lang="en-US" dirty="0" err="1"/>
              <a:t>eget</a:t>
            </a:r>
            <a:r>
              <a:rPr lang="en-US" dirty="0"/>
              <a:t> </a:t>
            </a:r>
            <a:r>
              <a:rPr lang="en-US" dirty="0" err="1"/>
              <a:t>nisl</a:t>
            </a:r>
            <a:r>
              <a:rPr lang="en-US" dirty="0"/>
              <a:t> at </a:t>
            </a:r>
            <a:r>
              <a:rPr lang="en-US" dirty="0" err="1"/>
              <a:t>aliquam</a:t>
            </a:r>
            <a:r>
              <a:rPr lang="en-US" dirty="0"/>
              <a:t>. Vestibulum ante ipsum </a:t>
            </a:r>
            <a:r>
              <a:rPr lang="en-US" dirty="0" err="1"/>
              <a:t>primis</a:t>
            </a:r>
            <a:r>
              <a:rPr lang="en-US" dirty="0"/>
              <a:t> in </a:t>
            </a:r>
            <a:r>
              <a:rPr lang="en-US" dirty="0" err="1"/>
              <a:t>faucibus</a:t>
            </a:r>
            <a:r>
              <a:rPr lang="en-US" dirty="0"/>
              <a:t> </a:t>
            </a:r>
            <a:r>
              <a:rPr lang="en-US" dirty="0" err="1"/>
              <a:t>orci</a:t>
            </a:r>
            <a:r>
              <a:rPr lang="en-US" dirty="0"/>
              <a:t> </a:t>
            </a:r>
            <a:r>
              <a:rPr lang="en-US" dirty="0" err="1"/>
              <a:t>luctus</a:t>
            </a:r>
            <a:r>
              <a:rPr lang="en-US" dirty="0"/>
              <a:t> et </a:t>
            </a:r>
            <a:r>
              <a:rPr lang="en-US" dirty="0" err="1"/>
              <a:t>ultrices</a:t>
            </a:r>
            <a:r>
              <a:rPr lang="en-US" dirty="0"/>
              <a:t> </a:t>
            </a:r>
            <a:r>
              <a:rPr lang="en-US" dirty="0" err="1"/>
              <a:t>cubilia</a:t>
            </a:r>
            <a:r>
              <a:rPr lang="en-US" dirty="0"/>
              <a:t> </a:t>
            </a:r>
            <a:r>
              <a:rPr lang="en-US" dirty="0" err="1"/>
              <a:t>curae</a:t>
            </a:r>
            <a:r>
              <a:rPr lang="en-US" dirty="0"/>
              <a:t>.”</a:t>
            </a:r>
          </a:p>
        </p:txBody>
      </p:sp>
      <p:sp>
        <p:nvSpPr>
          <p:cNvPr id="25" name="Text Placeholder 8">
            <a:extLst>
              <a:ext uri="{FF2B5EF4-FFF2-40B4-BE49-F238E27FC236}">
                <a16:creationId xmlns:a16="http://schemas.microsoft.com/office/drawing/2014/main" id="{484BDB94-4122-2748-B162-632B74EF47B3}"/>
              </a:ext>
            </a:extLst>
          </p:cNvPr>
          <p:cNvSpPr>
            <a:spLocks noGrp="1"/>
          </p:cNvSpPr>
          <p:nvPr userDrawn="1">
            <p:ph type="body" sz="quarter" idx="11" hasCustomPrompt="1"/>
          </p:nvPr>
        </p:nvSpPr>
        <p:spPr>
          <a:xfrm>
            <a:off x="913790" y="3580912"/>
            <a:ext cx="10551135" cy="422519"/>
          </a:xfrm>
          <a:prstGeom prst="rect">
            <a:avLst/>
          </a:prstGeom>
        </p:spPr>
        <p:txBody>
          <a:bodyPr/>
          <a:lstStyle>
            <a:lvl1pPr marL="0" indent="0" algn="ctr">
              <a:buNone/>
              <a:defRPr sz="2200" b="1" i="0">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vl2pPr marL="457200" indent="0" algn="ctr">
              <a:buNone/>
              <a:defRPr b="1" i="0">
                <a:latin typeface="Open Sans" panose="020B0606030504020204" pitchFamily="34" charset="0"/>
                <a:ea typeface="Open Sans" panose="020B0606030504020204" pitchFamily="34" charset="0"/>
                <a:cs typeface="Open Sans" panose="020B0606030504020204" pitchFamily="34" charset="0"/>
              </a:defRPr>
            </a:lvl2pPr>
            <a:lvl3pPr marL="914400" indent="0" algn="ctr">
              <a:buNone/>
              <a:defRPr b="1" i="0">
                <a:latin typeface="Open Sans" panose="020B0606030504020204" pitchFamily="34" charset="0"/>
                <a:ea typeface="Open Sans" panose="020B0606030504020204" pitchFamily="34" charset="0"/>
                <a:cs typeface="Open Sans" panose="020B0606030504020204" pitchFamily="34" charset="0"/>
              </a:defRPr>
            </a:lvl3pPr>
            <a:lvl4pPr marL="1371600" indent="0" algn="ctr">
              <a:buNone/>
              <a:defRPr b="1" i="0">
                <a:latin typeface="Open Sans" panose="020B0606030504020204" pitchFamily="34" charset="0"/>
                <a:ea typeface="Open Sans" panose="020B0606030504020204" pitchFamily="34" charset="0"/>
                <a:cs typeface="Open Sans" panose="020B0606030504020204" pitchFamily="34" charset="0"/>
              </a:defRPr>
            </a:lvl4pPr>
            <a:lvl5pPr marL="1828800" indent="0" algn="ctr">
              <a:buNone/>
              <a:defRPr b="1" i="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JOHN J. DOEX</a:t>
            </a:r>
          </a:p>
        </p:txBody>
      </p:sp>
      <p:sp>
        <p:nvSpPr>
          <p:cNvPr id="26" name="Text Placeholder 8">
            <a:extLst>
              <a:ext uri="{FF2B5EF4-FFF2-40B4-BE49-F238E27FC236}">
                <a16:creationId xmlns:a16="http://schemas.microsoft.com/office/drawing/2014/main" id="{6129254B-D608-154D-916A-8A85BDE0B450}"/>
              </a:ext>
            </a:extLst>
          </p:cNvPr>
          <p:cNvSpPr>
            <a:spLocks noGrp="1"/>
          </p:cNvSpPr>
          <p:nvPr userDrawn="1">
            <p:ph type="body" sz="quarter" idx="12" hasCustomPrompt="1"/>
          </p:nvPr>
        </p:nvSpPr>
        <p:spPr>
          <a:xfrm>
            <a:off x="913789" y="4014667"/>
            <a:ext cx="10551135" cy="422519"/>
          </a:xfrm>
          <a:prstGeom prst="rect">
            <a:avLst/>
          </a:prstGeom>
        </p:spPr>
        <p:txBody>
          <a:bodyPr/>
          <a:lstStyle>
            <a:lvl1pPr marL="0" indent="0" algn="ctr">
              <a:buNone/>
              <a:defRPr sz="1400" b="0" i="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1pPr>
            <a:lvl2pPr marL="457200" indent="0" algn="ctr">
              <a:buNone/>
              <a:defRPr b="1" i="0">
                <a:latin typeface="Open Sans" panose="020B0606030504020204" pitchFamily="34" charset="0"/>
                <a:ea typeface="Open Sans" panose="020B0606030504020204" pitchFamily="34" charset="0"/>
                <a:cs typeface="Open Sans" panose="020B0606030504020204" pitchFamily="34" charset="0"/>
              </a:defRPr>
            </a:lvl2pPr>
            <a:lvl3pPr marL="914400" indent="0" algn="ctr">
              <a:buNone/>
              <a:defRPr b="1" i="0">
                <a:latin typeface="Open Sans" panose="020B0606030504020204" pitchFamily="34" charset="0"/>
                <a:ea typeface="Open Sans" panose="020B0606030504020204" pitchFamily="34" charset="0"/>
                <a:cs typeface="Open Sans" panose="020B0606030504020204" pitchFamily="34" charset="0"/>
              </a:defRPr>
            </a:lvl3pPr>
            <a:lvl4pPr marL="1371600" indent="0" algn="ctr">
              <a:buNone/>
              <a:defRPr b="1" i="0">
                <a:latin typeface="Open Sans" panose="020B0606030504020204" pitchFamily="34" charset="0"/>
                <a:ea typeface="Open Sans" panose="020B0606030504020204" pitchFamily="34" charset="0"/>
                <a:cs typeface="Open Sans" panose="020B0606030504020204" pitchFamily="34" charset="0"/>
              </a:defRPr>
            </a:lvl4pPr>
            <a:lvl5pPr marL="1828800" indent="0" algn="ctr">
              <a:buNone/>
              <a:defRPr b="1" i="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Company name, Job title</a:t>
            </a:r>
          </a:p>
        </p:txBody>
      </p:sp>
      <p:pic>
        <p:nvPicPr>
          <p:cNvPr id="27" name="Picture 26">
            <a:extLst>
              <a:ext uri="{FF2B5EF4-FFF2-40B4-BE49-F238E27FC236}">
                <a16:creationId xmlns:a16="http://schemas.microsoft.com/office/drawing/2014/main" id="{E7B07F73-A46C-1A46-8962-20FA2C21A955}"/>
              </a:ext>
            </a:extLst>
          </p:cNvPr>
          <p:cNvPicPr>
            <a:picLocks noChangeAspect="1"/>
          </p:cNvPicPr>
          <p:nvPr userDrawn="1"/>
        </p:nvPicPr>
        <p:blipFill>
          <a:blip r:embed="rId4"/>
          <a:stretch>
            <a:fillRect/>
          </a:stretch>
        </p:blipFill>
        <p:spPr>
          <a:xfrm>
            <a:off x="0" y="0"/>
            <a:ext cx="12192000" cy="762000"/>
          </a:xfrm>
          <a:prstGeom prst="rect">
            <a:avLst/>
          </a:prstGeom>
        </p:spPr>
      </p:pic>
      <p:pic>
        <p:nvPicPr>
          <p:cNvPr id="28" name="Picture 27">
            <a:extLst>
              <a:ext uri="{FF2B5EF4-FFF2-40B4-BE49-F238E27FC236}">
                <a16:creationId xmlns:a16="http://schemas.microsoft.com/office/drawing/2014/main" id="{FFA1236C-4C47-834A-BEFD-14D1268FF995}"/>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9993295" y="212626"/>
            <a:ext cx="1756746" cy="375633"/>
          </a:xfrm>
          <a:prstGeom prst="rect">
            <a:avLst/>
          </a:prstGeom>
        </p:spPr>
      </p:pic>
    </p:spTree>
    <p:extLst>
      <p:ext uri="{BB962C8B-B14F-4D97-AF65-F5344CB8AC3E}">
        <p14:creationId xmlns:p14="http://schemas.microsoft.com/office/powerpoint/2010/main" val="18175672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 Image">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6F075C9B-4A31-6D46-8FA8-0022735E351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46579" t="20185"/>
          <a:stretch/>
        </p:blipFill>
        <p:spPr>
          <a:xfrm>
            <a:off x="5678920" y="1384300"/>
            <a:ext cx="6513079" cy="5473700"/>
          </a:xfrm>
          <a:prstGeom prst="rect">
            <a:avLst/>
          </a:prstGeom>
        </p:spPr>
      </p:pic>
      <p:sp>
        <p:nvSpPr>
          <p:cNvPr id="14" name="Picture Placeholder 13">
            <a:extLst>
              <a:ext uri="{FF2B5EF4-FFF2-40B4-BE49-F238E27FC236}">
                <a16:creationId xmlns:a16="http://schemas.microsoft.com/office/drawing/2014/main" id="{C60F58B1-D12E-974E-96ED-493325B2988F}"/>
              </a:ext>
            </a:extLst>
          </p:cNvPr>
          <p:cNvSpPr>
            <a:spLocks noGrp="1"/>
          </p:cNvSpPr>
          <p:nvPr>
            <p:ph type="pic" sz="quarter" idx="13" hasCustomPrompt="1"/>
          </p:nvPr>
        </p:nvSpPr>
        <p:spPr>
          <a:xfrm>
            <a:off x="5679640" y="604838"/>
            <a:ext cx="5633025" cy="5473700"/>
          </a:xfrm>
          <a:prstGeom prst="rect">
            <a:avLst/>
          </a:prstGeom>
          <a:solidFill>
            <a:schemeClr val="bg1"/>
          </a:solidFill>
        </p:spPr>
        <p:txBody>
          <a:bodyPr anchor="t"/>
          <a:lstStyle>
            <a:lvl1pPr marL="0" indent="0" algn="ctr">
              <a:buNone/>
              <a:defRPr sz="14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r>
              <a:rPr lang="en-US" dirty="0"/>
              <a:t>Click to insert  picture</a:t>
            </a:r>
          </a:p>
        </p:txBody>
      </p:sp>
      <p:sp>
        <p:nvSpPr>
          <p:cNvPr id="29" name="Text Placeholder 43">
            <a:extLst>
              <a:ext uri="{FF2B5EF4-FFF2-40B4-BE49-F238E27FC236}">
                <a16:creationId xmlns:a16="http://schemas.microsoft.com/office/drawing/2014/main" id="{4C4B20B6-33DF-DB43-909C-FD4D3AB2632B}"/>
              </a:ext>
            </a:extLst>
          </p:cNvPr>
          <p:cNvSpPr>
            <a:spLocks noGrp="1"/>
          </p:cNvSpPr>
          <p:nvPr>
            <p:ph type="body" sz="quarter" idx="15" hasCustomPrompt="1"/>
          </p:nvPr>
        </p:nvSpPr>
        <p:spPr>
          <a:xfrm>
            <a:off x="730737" y="4975880"/>
            <a:ext cx="3980413" cy="594310"/>
          </a:xfrm>
          <a:prstGeom prst="rect">
            <a:avLst/>
          </a:prstGeom>
        </p:spPr>
        <p:txBody>
          <a:bodyPr lIns="0" tIns="0" rIns="0" bIns="0"/>
          <a:lstStyle>
            <a:lvl1pPr marL="0" indent="0">
              <a:lnSpc>
                <a:spcPct val="100000"/>
              </a:lnSpc>
              <a:spcBef>
                <a:spcPts val="0"/>
              </a:spcBef>
              <a:buNone/>
              <a:defRPr sz="1400" b="1" i="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PRESENTED BY: </a:t>
            </a:r>
          </a:p>
          <a:p>
            <a:pPr lvl="0"/>
            <a:r>
              <a:rPr lang="en-US" dirty="0"/>
              <a:t>MICHAEL R. ANDERSON</a:t>
            </a:r>
          </a:p>
        </p:txBody>
      </p:sp>
      <p:pic>
        <p:nvPicPr>
          <p:cNvPr id="3" name="Picture 2">
            <a:extLst>
              <a:ext uri="{FF2B5EF4-FFF2-40B4-BE49-F238E27FC236}">
                <a16:creationId xmlns:a16="http://schemas.microsoft.com/office/drawing/2014/main" id="{5443EF66-9C8F-FA43-84E3-309FCE94E43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57764" y="604286"/>
            <a:ext cx="2188757" cy="471715"/>
          </a:xfrm>
          <a:prstGeom prst="rect">
            <a:avLst/>
          </a:prstGeom>
        </p:spPr>
      </p:pic>
      <p:sp>
        <p:nvSpPr>
          <p:cNvPr id="13" name="Text Placeholder 43">
            <a:extLst>
              <a:ext uri="{FF2B5EF4-FFF2-40B4-BE49-F238E27FC236}">
                <a16:creationId xmlns:a16="http://schemas.microsoft.com/office/drawing/2014/main" id="{184B19A3-850B-4F45-85FA-4CF380E795FA}"/>
              </a:ext>
            </a:extLst>
          </p:cNvPr>
          <p:cNvSpPr>
            <a:spLocks noGrp="1"/>
          </p:cNvSpPr>
          <p:nvPr>
            <p:ph type="body" sz="quarter" idx="16" hasCustomPrompt="1"/>
          </p:nvPr>
        </p:nvSpPr>
        <p:spPr>
          <a:xfrm>
            <a:off x="746088" y="5777086"/>
            <a:ext cx="3216578" cy="312923"/>
          </a:xfrm>
          <a:prstGeom prst="rect">
            <a:avLst/>
          </a:prstGeom>
        </p:spPr>
        <p:txBody>
          <a:bodyPr lIns="0" tIns="0" rIns="0" bIns="0"/>
          <a:lstStyle>
            <a:lvl1pPr marL="0" indent="0">
              <a:lnSpc>
                <a:spcPct val="100000"/>
              </a:lnSpc>
              <a:spcBef>
                <a:spcPts val="0"/>
              </a:spcBef>
              <a:buNone/>
              <a:defRPr sz="1400" b="1" i="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Date: January 16, 2019</a:t>
            </a:r>
          </a:p>
        </p:txBody>
      </p:sp>
      <p:sp>
        <p:nvSpPr>
          <p:cNvPr id="5" name="Text Placeholder 4">
            <a:extLst>
              <a:ext uri="{FF2B5EF4-FFF2-40B4-BE49-F238E27FC236}">
                <a16:creationId xmlns:a16="http://schemas.microsoft.com/office/drawing/2014/main" id="{7DDD3BE4-479B-344C-8D7A-AFF11D1C7723}"/>
              </a:ext>
            </a:extLst>
          </p:cNvPr>
          <p:cNvSpPr>
            <a:spLocks noGrp="1"/>
          </p:cNvSpPr>
          <p:nvPr>
            <p:ph type="body" sz="quarter" idx="17" hasCustomPrompt="1"/>
          </p:nvPr>
        </p:nvSpPr>
        <p:spPr>
          <a:xfrm>
            <a:off x="705078" y="1739793"/>
            <a:ext cx="4537817" cy="1646259"/>
          </a:xfrm>
          <a:prstGeom prst="rect">
            <a:avLst/>
          </a:prstGeom>
        </p:spPr>
        <p:txBody>
          <a:bodyPr lIns="0" tIns="0" rIns="0" bIns="0"/>
          <a:lstStyle>
            <a:lvl1pPr marL="0" indent="0">
              <a:buNone/>
              <a:defRPr sz="3800" b="1" i="0">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Title lorem ipsum </a:t>
            </a:r>
            <a:r>
              <a:rPr lang="en-US" dirty="0" err="1"/>
              <a:t>doloro</a:t>
            </a:r>
            <a:r>
              <a:rPr lang="en-US" dirty="0"/>
              <a:t> sit </a:t>
            </a:r>
            <a:r>
              <a:rPr lang="en-US" dirty="0" err="1"/>
              <a:t>amet</a:t>
            </a:r>
            <a:r>
              <a:rPr lang="en-US" dirty="0"/>
              <a:t> </a:t>
            </a:r>
            <a:r>
              <a:rPr lang="en-US" dirty="0" err="1"/>
              <a:t>consi</a:t>
            </a:r>
            <a:r>
              <a:rPr lang="en-US" dirty="0"/>
              <a:t> </a:t>
            </a:r>
            <a:r>
              <a:rPr lang="en-US" dirty="0" err="1"/>
              <a:t>alorin</a:t>
            </a:r>
            <a:endParaRPr lang="en-US" dirty="0"/>
          </a:p>
        </p:txBody>
      </p:sp>
      <p:sp>
        <p:nvSpPr>
          <p:cNvPr id="20" name="Text Placeholder 4">
            <a:extLst>
              <a:ext uri="{FF2B5EF4-FFF2-40B4-BE49-F238E27FC236}">
                <a16:creationId xmlns:a16="http://schemas.microsoft.com/office/drawing/2014/main" id="{03CA12E6-7079-E044-991B-796593535C24}"/>
              </a:ext>
            </a:extLst>
          </p:cNvPr>
          <p:cNvSpPr>
            <a:spLocks noGrp="1"/>
          </p:cNvSpPr>
          <p:nvPr>
            <p:ph type="body" sz="quarter" idx="18" hasCustomPrompt="1"/>
          </p:nvPr>
        </p:nvSpPr>
        <p:spPr>
          <a:xfrm>
            <a:off x="718912" y="3531341"/>
            <a:ext cx="4537817" cy="1066059"/>
          </a:xfrm>
          <a:prstGeom prst="rect">
            <a:avLst/>
          </a:prstGeom>
        </p:spPr>
        <p:txBody>
          <a:bodyPr lIns="0" tIns="0" rIns="0" bIns="0"/>
          <a:lstStyle>
            <a:lvl1pPr marL="0" indent="0">
              <a:lnSpc>
                <a:spcPts val="2500"/>
              </a:lnSpc>
              <a:spcBef>
                <a:spcPts val="0"/>
              </a:spcBef>
              <a:buNone/>
              <a:defRPr sz="1300" b="0" i="0">
                <a:solidFill>
                  <a:schemeClr val="accent6">
                    <a:lumMod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Subhead: </a:t>
            </a:r>
            <a:r>
              <a:rPr lang="en-US" dirty="0" err="1"/>
              <a:t>orem</a:t>
            </a:r>
            <a:r>
              <a:rPr lang="en-US" dirty="0"/>
              <a:t> ipsum </a:t>
            </a:r>
            <a:r>
              <a:rPr lang="en-US" dirty="0" err="1"/>
              <a:t>doloronsioris</a:t>
            </a:r>
            <a:r>
              <a:rPr lang="en-US" dirty="0"/>
              <a:t> sit </a:t>
            </a:r>
            <a:r>
              <a:rPr lang="en-US" dirty="0" err="1"/>
              <a:t>amet</a:t>
            </a:r>
            <a:r>
              <a:rPr lang="en-US" dirty="0"/>
              <a:t> </a:t>
            </a:r>
            <a:r>
              <a:rPr lang="en-US" dirty="0" err="1"/>
              <a:t>consi</a:t>
            </a:r>
            <a:r>
              <a:rPr lang="en-US" dirty="0"/>
              <a:t> </a:t>
            </a:r>
            <a:r>
              <a:rPr lang="en-US" dirty="0" err="1"/>
              <a:t>alorin</a:t>
            </a:r>
            <a:r>
              <a:rPr lang="en-US" dirty="0"/>
              <a:t> dolor </a:t>
            </a:r>
            <a:r>
              <a:rPr lang="en-US" dirty="0" err="1"/>
              <a:t>onsioris</a:t>
            </a:r>
            <a:r>
              <a:rPr lang="en-US" dirty="0"/>
              <a:t> sit </a:t>
            </a:r>
            <a:r>
              <a:rPr lang="en-US" dirty="0" err="1"/>
              <a:t>amet</a:t>
            </a:r>
            <a:r>
              <a:rPr lang="en-US" dirty="0"/>
              <a:t> </a:t>
            </a:r>
            <a:r>
              <a:rPr lang="en-US" dirty="0" err="1"/>
              <a:t>consi</a:t>
            </a:r>
            <a:r>
              <a:rPr lang="en-US" dirty="0"/>
              <a:t> </a:t>
            </a:r>
            <a:r>
              <a:rPr lang="en-US" dirty="0" err="1"/>
              <a:t>alorin</a:t>
            </a:r>
            <a:r>
              <a:rPr lang="en-US" dirty="0"/>
              <a:t> </a:t>
            </a:r>
            <a:r>
              <a:rPr lang="en-US" dirty="0" err="1"/>
              <a:t>doloronsioris</a:t>
            </a:r>
            <a:r>
              <a:rPr lang="en-US" dirty="0"/>
              <a:t> </a:t>
            </a:r>
            <a:r>
              <a:rPr lang="en-US" dirty="0" err="1"/>
              <a:t>siriuso</a:t>
            </a:r>
            <a:r>
              <a:rPr lang="en-US" dirty="0"/>
              <a:t>.</a:t>
            </a:r>
          </a:p>
        </p:txBody>
      </p:sp>
    </p:spTree>
    <p:extLst>
      <p:ext uri="{BB962C8B-B14F-4D97-AF65-F5344CB8AC3E}">
        <p14:creationId xmlns:p14="http://schemas.microsoft.com/office/powerpoint/2010/main" val="414299492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ablet Vertical Screen Feature">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C27E422F-B45E-FC41-B6DA-B3D4F4243256}"/>
              </a:ext>
            </a:extLst>
          </p:cNvPr>
          <p:cNvPicPr>
            <a:picLocks noChangeAspect="1"/>
          </p:cNvPicPr>
          <p:nvPr userDrawn="1"/>
        </p:nvPicPr>
        <p:blipFill>
          <a:blip r:embed="rId2"/>
          <a:stretch>
            <a:fillRect/>
          </a:stretch>
        </p:blipFill>
        <p:spPr>
          <a:xfrm>
            <a:off x="0" y="0"/>
            <a:ext cx="12192000" cy="762000"/>
          </a:xfrm>
          <a:prstGeom prst="rect">
            <a:avLst/>
          </a:prstGeom>
        </p:spPr>
      </p:pic>
      <p:pic>
        <p:nvPicPr>
          <p:cNvPr id="19" name="Picture 18">
            <a:extLst>
              <a:ext uri="{FF2B5EF4-FFF2-40B4-BE49-F238E27FC236}">
                <a16:creationId xmlns:a16="http://schemas.microsoft.com/office/drawing/2014/main" id="{A6CE6F06-1209-8C41-A861-7116CA5DE67C}"/>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993295" y="212626"/>
            <a:ext cx="1756746" cy="375633"/>
          </a:xfrm>
          <a:prstGeom prst="rect">
            <a:avLst/>
          </a:prstGeom>
        </p:spPr>
      </p:pic>
      <p:pic>
        <p:nvPicPr>
          <p:cNvPr id="20" name="Picture 19">
            <a:extLst>
              <a:ext uri="{FF2B5EF4-FFF2-40B4-BE49-F238E27FC236}">
                <a16:creationId xmlns:a16="http://schemas.microsoft.com/office/drawing/2014/main" id="{DA03430E-F690-7145-B9D3-5D79B97D6943}"/>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t="-23841" r="-9750" b="-23060"/>
          <a:stretch/>
        </p:blipFill>
        <p:spPr>
          <a:xfrm>
            <a:off x="-1256" y="327025"/>
            <a:ext cx="334631" cy="146050"/>
          </a:xfrm>
          <a:prstGeom prst="rect">
            <a:avLst/>
          </a:prstGeom>
        </p:spPr>
      </p:pic>
      <p:pic>
        <p:nvPicPr>
          <p:cNvPr id="13" name="Picture 12">
            <a:extLst>
              <a:ext uri="{FF2B5EF4-FFF2-40B4-BE49-F238E27FC236}">
                <a16:creationId xmlns:a16="http://schemas.microsoft.com/office/drawing/2014/main" id="{240B8B60-28BA-B94D-B9C7-EA9C95D3C0B2}"/>
              </a:ext>
            </a:extLst>
          </p:cNvPr>
          <p:cNvPicPr>
            <a:picLocks noChangeAspect="1"/>
          </p:cNvPicPr>
          <p:nvPr userDrawn="1"/>
        </p:nvPicPr>
        <p:blipFill rotWithShape="1">
          <a:blip r:embed="rId5" cstate="screen">
            <a:extLst>
              <a:ext uri="{28A0092B-C50C-407E-A947-70E740481C1C}">
                <a14:useLocalDpi xmlns:a14="http://schemas.microsoft.com/office/drawing/2010/main"/>
              </a:ext>
            </a:extLst>
          </a:blip>
          <a:srcRect l="-74" t="-4366"/>
          <a:stretch/>
        </p:blipFill>
        <p:spPr>
          <a:xfrm>
            <a:off x="9113806" y="3931947"/>
            <a:ext cx="2907771" cy="2651588"/>
          </a:xfrm>
          <a:prstGeom prst="rect">
            <a:avLst/>
          </a:prstGeom>
        </p:spPr>
      </p:pic>
      <p:sp>
        <p:nvSpPr>
          <p:cNvPr id="11" name="TextBox 10">
            <a:extLst>
              <a:ext uri="{FF2B5EF4-FFF2-40B4-BE49-F238E27FC236}">
                <a16:creationId xmlns:a16="http://schemas.microsoft.com/office/drawing/2014/main" id="{076EDACC-F2B3-9D48-B8B7-759D5C24E1EB}"/>
              </a:ext>
            </a:extLst>
          </p:cNvPr>
          <p:cNvSpPr txBox="1"/>
          <p:nvPr userDrawn="1"/>
        </p:nvSpPr>
        <p:spPr>
          <a:xfrm>
            <a:off x="141668" y="6570784"/>
            <a:ext cx="12050332" cy="1923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650" b="0" i="0" dirty="0">
                <a:solidFill>
                  <a:schemeClr val="accent3"/>
                </a:solidFill>
                <a:latin typeface="Open Sans Light" panose="020B0306030504020204" pitchFamily="34" charset="0"/>
              </a:rPr>
              <a:t>© 2001-2019 Sitecore Corporation A/S. Sitecore® and Own the Experience® are registered trademarks of Sitecore Corporation A/S. All other brand names are the property of their respective owners.</a:t>
            </a:r>
          </a:p>
        </p:txBody>
      </p:sp>
      <p:sp>
        <p:nvSpPr>
          <p:cNvPr id="18" name="Text Placeholder 8">
            <a:extLst>
              <a:ext uri="{FF2B5EF4-FFF2-40B4-BE49-F238E27FC236}">
                <a16:creationId xmlns:a16="http://schemas.microsoft.com/office/drawing/2014/main" id="{72004538-2E99-3E44-BB49-2B0D48BA3B4B}"/>
              </a:ext>
            </a:extLst>
          </p:cNvPr>
          <p:cNvSpPr>
            <a:spLocks noGrp="1"/>
          </p:cNvSpPr>
          <p:nvPr>
            <p:ph type="body" sz="quarter" idx="12" hasCustomPrompt="1"/>
          </p:nvPr>
        </p:nvSpPr>
        <p:spPr>
          <a:xfrm>
            <a:off x="415625" y="211070"/>
            <a:ext cx="7546131" cy="399144"/>
          </a:xfrm>
          <a:prstGeom prst="rect">
            <a:avLst/>
          </a:prstGeom>
        </p:spPr>
        <p:txBody>
          <a:bodyPr/>
          <a:lstStyle>
            <a:lvl1pPr marL="0" indent="0">
              <a:buNone/>
              <a:defRPr sz="2400" b="1" i="0">
                <a:latin typeface="Open Sans Semibold" panose="020B0606030504020204" pitchFamily="34" charset="0"/>
                <a:ea typeface="Open Sans Semibold" panose="020B0606030504020204" pitchFamily="34" charset="0"/>
                <a:cs typeface="Open Sans Semibold" panose="020B0606030504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Lorem ipsum </a:t>
            </a:r>
            <a:r>
              <a:rPr lang="en-US" dirty="0" err="1"/>
              <a:t>personalitiouan</a:t>
            </a:r>
            <a:r>
              <a:rPr lang="en-US" dirty="0"/>
              <a:t> </a:t>
            </a:r>
            <a:r>
              <a:rPr lang="en-US" dirty="0" err="1"/>
              <a:t>thori</a:t>
            </a:r>
            <a:r>
              <a:rPr lang="en-US" dirty="0"/>
              <a:t> </a:t>
            </a:r>
            <a:r>
              <a:rPr lang="en-US" dirty="0" err="1"/>
              <a:t>lorius</a:t>
            </a:r>
            <a:endParaRPr lang="en-US" dirty="0"/>
          </a:p>
        </p:txBody>
      </p:sp>
      <p:sp>
        <p:nvSpPr>
          <p:cNvPr id="7" name="Content Placeholder 2">
            <a:extLst>
              <a:ext uri="{FF2B5EF4-FFF2-40B4-BE49-F238E27FC236}">
                <a16:creationId xmlns:a16="http://schemas.microsoft.com/office/drawing/2014/main" id="{0043120B-6EC3-0B4A-B99A-A4F7AEF44F55}"/>
              </a:ext>
            </a:extLst>
          </p:cNvPr>
          <p:cNvSpPr>
            <a:spLocks noGrp="1"/>
          </p:cNvSpPr>
          <p:nvPr>
            <p:ph sz="half" idx="1"/>
          </p:nvPr>
        </p:nvSpPr>
        <p:spPr>
          <a:xfrm>
            <a:off x="489847" y="1547331"/>
            <a:ext cx="5066043" cy="4351338"/>
          </a:xfrm>
          <a:prstGeom prst="rect">
            <a:avLst/>
          </a:prstGeom>
        </p:spPr>
        <p:txBody>
          <a:bodyPr/>
          <a:lstStyle>
            <a:lvl1pPr marL="0" indent="0">
              <a:buNone/>
              <a:defRPr sz="2400" b="1"/>
            </a:lvl1pPr>
            <a:lvl2pPr>
              <a:defRPr sz="2000"/>
            </a:lvl2pPr>
            <a:lvl3pPr>
              <a:defRPr sz="1800"/>
            </a:lvl3pPr>
            <a:lvl4pPr>
              <a:defRPr sz="1600"/>
            </a:lvl4pPr>
            <a:lvl5pPr>
              <a:defRPr sz="16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9" name="Picture 8">
            <a:extLst>
              <a:ext uri="{FF2B5EF4-FFF2-40B4-BE49-F238E27FC236}">
                <a16:creationId xmlns:a16="http://schemas.microsoft.com/office/drawing/2014/main" id="{14D7DDDD-5FD0-C040-96BC-23C501AA1EAF}"/>
              </a:ext>
            </a:extLst>
          </p:cNvPr>
          <p:cNvPicPr>
            <a:picLocks noChangeAspect="1"/>
          </p:cNvPicPr>
          <p:nvPr userDrawn="1"/>
        </p:nvPicPr>
        <p:blipFill rotWithShape="1">
          <a:blip r:embed="rId6" cstate="screen">
            <a:extLst>
              <a:ext uri="{28A0092B-C50C-407E-A947-70E740481C1C}">
                <a14:useLocalDpi xmlns:a14="http://schemas.microsoft.com/office/drawing/2010/main"/>
              </a:ext>
            </a:extLst>
          </a:blip>
          <a:srcRect t="-1"/>
          <a:stretch/>
        </p:blipFill>
        <p:spPr>
          <a:xfrm>
            <a:off x="6025791" y="1027777"/>
            <a:ext cx="5696309" cy="5470996"/>
          </a:xfrm>
          <a:prstGeom prst="rect">
            <a:avLst/>
          </a:prstGeom>
        </p:spPr>
      </p:pic>
      <p:sp>
        <p:nvSpPr>
          <p:cNvPr id="10" name="Picture Placeholder 10">
            <a:extLst>
              <a:ext uri="{FF2B5EF4-FFF2-40B4-BE49-F238E27FC236}">
                <a16:creationId xmlns:a16="http://schemas.microsoft.com/office/drawing/2014/main" id="{B6A9A955-F7FC-8A47-943B-339A71C7ECD3}"/>
              </a:ext>
            </a:extLst>
          </p:cNvPr>
          <p:cNvSpPr>
            <a:spLocks noGrp="1"/>
          </p:cNvSpPr>
          <p:nvPr>
            <p:ph type="pic" sz="quarter" idx="13" hasCustomPrompt="1"/>
          </p:nvPr>
        </p:nvSpPr>
        <p:spPr>
          <a:xfrm>
            <a:off x="6705600" y="1886038"/>
            <a:ext cx="4290208" cy="4612735"/>
          </a:xfrm>
          <a:prstGeom prst="rect">
            <a:avLst/>
          </a:prstGeom>
        </p:spPr>
        <p:txBody>
          <a:bodyPr/>
          <a:lstStyle>
            <a:lvl1pPr marL="0" indent="0" algn="ctr">
              <a:buNone/>
              <a:defRPr sz="1800">
                <a:solidFill>
                  <a:schemeClr val="accent3"/>
                </a:solidFill>
              </a:defRPr>
            </a:lvl1pPr>
          </a:lstStyle>
          <a:p>
            <a:br>
              <a:rPr lang="en-US" dirty="0"/>
            </a:br>
            <a:r>
              <a:rPr lang="en-US" dirty="0"/>
              <a:t>Click icon to add picture</a:t>
            </a:r>
          </a:p>
        </p:txBody>
      </p:sp>
      <p:cxnSp>
        <p:nvCxnSpPr>
          <p:cNvPr id="12" name="Straight Connector 11">
            <a:extLst>
              <a:ext uri="{FF2B5EF4-FFF2-40B4-BE49-F238E27FC236}">
                <a16:creationId xmlns:a16="http://schemas.microsoft.com/office/drawing/2014/main" id="{CA24F350-8050-C74A-A541-A5607771603E}"/>
              </a:ext>
            </a:extLst>
          </p:cNvPr>
          <p:cNvCxnSpPr>
            <a:cxnSpLocks/>
          </p:cNvCxnSpPr>
          <p:nvPr userDrawn="1"/>
        </p:nvCxnSpPr>
        <p:spPr>
          <a:xfrm>
            <a:off x="-32658" y="6498773"/>
            <a:ext cx="12224658" cy="0"/>
          </a:xfrm>
          <a:prstGeom prst="line">
            <a:avLst/>
          </a:prstGeom>
          <a:ln>
            <a:solidFill>
              <a:schemeClr val="accent3">
                <a:alpha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652120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ablet Landscape">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7871B7D0-6643-5D48-A4D5-44152F2415E5}"/>
              </a:ext>
            </a:extLst>
          </p:cNvPr>
          <p:cNvPicPr>
            <a:picLocks noChangeAspect="1"/>
          </p:cNvPicPr>
          <p:nvPr userDrawn="1"/>
        </p:nvPicPr>
        <p:blipFill>
          <a:blip r:embed="rId2"/>
          <a:stretch>
            <a:fillRect/>
          </a:stretch>
        </p:blipFill>
        <p:spPr>
          <a:xfrm>
            <a:off x="0" y="0"/>
            <a:ext cx="12192000" cy="762000"/>
          </a:xfrm>
          <a:prstGeom prst="rect">
            <a:avLst/>
          </a:prstGeom>
        </p:spPr>
      </p:pic>
      <p:pic>
        <p:nvPicPr>
          <p:cNvPr id="20" name="Picture 19">
            <a:extLst>
              <a:ext uri="{FF2B5EF4-FFF2-40B4-BE49-F238E27FC236}">
                <a16:creationId xmlns:a16="http://schemas.microsoft.com/office/drawing/2014/main" id="{28DB9281-9A2C-0A45-A11F-19CE4A81780E}"/>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993295" y="212626"/>
            <a:ext cx="1756746" cy="375633"/>
          </a:xfrm>
          <a:prstGeom prst="rect">
            <a:avLst/>
          </a:prstGeom>
        </p:spPr>
      </p:pic>
      <p:pic>
        <p:nvPicPr>
          <p:cNvPr id="21" name="Picture 20">
            <a:extLst>
              <a:ext uri="{FF2B5EF4-FFF2-40B4-BE49-F238E27FC236}">
                <a16:creationId xmlns:a16="http://schemas.microsoft.com/office/drawing/2014/main" id="{0BAB39AF-4263-FD44-875E-A103D310C9AD}"/>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t="-23841" r="-9750" b="-23060"/>
          <a:stretch/>
        </p:blipFill>
        <p:spPr>
          <a:xfrm>
            <a:off x="-1256" y="327025"/>
            <a:ext cx="334631" cy="146050"/>
          </a:xfrm>
          <a:prstGeom prst="rect">
            <a:avLst/>
          </a:prstGeom>
        </p:spPr>
      </p:pic>
      <p:sp>
        <p:nvSpPr>
          <p:cNvPr id="11" name="TextBox 10">
            <a:extLst>
              <a:ext uri="{FF2B5EF4-FFF2-40B4-BE49-F238E27FC236}">
                <a16:creationId xmlns:a16="http://schemas.microsoft.com/office/drawing/2014/main" id="{076EDACC-F2B3-9D48-B8B7-759D5C24E1EB}"/>
              </a:ext>
            </a:extLst>
          </p:cNvPr>
          <p:cNvSpPr txBox="1"/>
          <p:nvPr userDrawn="1"/>
        </p:nvSpPr>
        <p:spPr>
          <a:xfrm>
            <a:off x="141668" y="6570784"/>
            <a:ext cx="12050332" cy="1923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650" b="0" i="0" dirty="0">
                <a:solidFill>
                  <a:schemeClr val="accent3"/>
                </a:solidFill>
                <a:latin typeface="Open Sans Light" panose="020B0306030504020204" pitchFamily="34" charset="0"/>
              </a:rPr>
              <a:t>© 2001-2019 Sitecore Corporation A/S. Sitecore® and Own the Experience® are registered trademarks of Sitecore Corporation A/S. All other brand names are the property of their respective owners.</a:t>
            </a:r>
          </a:p>
        </p:txBody>
      </p:sp>
      <p:sp>
        <p:nvSpPr>
          <p:cNvPr id="18" name="Text Placeholder 8">
            <a:extLst>
              <a:ext uri="{FF2B5EF4-FFF2-40B4-BE49-F238E27FC236}">
                <a16:creationId xmlns:a16="http://schemas.microsoft.com/office/drawing/2014/main" id="{72004538-2E99-3E44-BB49-2B0D48BA3B4B}"/>
              </a:ext>
            </a:extLst>
          </p:cNvPr>
          <p:cNvSpPr>
            <a:spLocks noGrp="1"/>
          </p:cNvSpPr>
          <p:nvPr>
            <p:ph type="body" sz="quarter" idx="12" hasCustomPrompt="1"/>
          </p:nvPr>
        </p:nvSpPr>
        <p:spPr>
          <a:xfrm>
            <a:off x="415625" y="211070"/>
            <a:ext cx="7546131" cy="399144"/>
          </a:xfrm>
          <a:prstGeom prst="rect">
            <a:avLst/>
          </a:prstGeom>
        </p:spPr>
        <p:txBody>
          <a:bodyPr/>
          <a:lstStyle>
            <a:lvl1pPr marL="0" indent="0">
              <a:buNone/>
              <a:defRPr sz="2400" b="1" i="0">
                <a:latin typeface="Open Sans Semibold" panose="020B0606030504020204" pitchFamily="34" charset="0"/>
                <a:ea typeface="Open Sans Semibold" panose="020B0606030504020204" pitchFamily="34" charset="0"/>
                <a:cs typeface="Open Sans Semibold" panose="020B0606030504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Lorem ipsum </a:t>
            </a:r>
            <a:r>
              <a:rPr lang="en-US" dirty="0" err="1"/>
              <a:t>personalitiouan</a:t>
            </a:r>
            <a:r>
              <a:rPr lang="en-US" dirty="0"/>
              <a:t> </a:t>
            </a:r>
            <a:r>
              <a:rPr lang="en-US" dirty="0" err="1"/>
              <a:t>thori</a:t>
            </a:r>
            <a:r>
              <a:rPr lang="en-US" dirty="0"/>
              <a:t> </a:t>
            </a:r>
            <a:r>
              <a:rPr lang="en-US" dirty="0" err="1"/>
              <a:t>lorius</a:t>
            </a:r>
            <a:endParaRPr lang="en-US" dirty="0"/>
          </a:p>
        </p:txBody>
      </p:sp>
      <p:sp>
        <p:nvSpPr>
          <p:cNvPr id="13" name="Content Placeholder 2">
            <a:extLst>
              <a:ext uri="{FF2B5EF4-FFF2-40B4-BE49-F238E27FC236}">
                <a16:creationId xmlns:a16="http://schemas.microsoft.com/office/drawing/2014/main" id="{7CC8E8FE-58CE-3E44-840E-9D4686F7231A}"/>
              </a:ext>
            </a:extLst>
          </p:cNvPr>
          <p:cNvSpPr>
            <a:spLocks noGrp="1"/>
          </p:cNvSpPr>
          <p:nvPr>
            <p:ph idx="1"/>
          </p:nvPr>
        </p:nvSpPr>
        <p:spPr>
          <a:xfrm>
            <a:off x="513796" y="1393614"/>
            <a:ext cx="4099393" cy="4592132"/>
          </a:xfrm>
          <a:prstGeom prst="rect">
            <a:avLst/>
          </a:prstGeom>
        </p:spPr>
        <p:txBody>
          <a:bodyPr/>
          <a:lstStyle>
            <a:lvl1pPr marL="0" indent="0">
              <a:lnSpc>
                <a:spcPct val="100000"/>
              </a:lnSpc>
              <a:spcBef>
                <a:spcPts val="1000"/>
              </a:spcBef>
              <a:spcAft>
                <a:spcPts val="600"/>
              </a:spcAft>
              <a:buNone/>
              <a:defRPr sz="2400" b="1"/>
            </a:lvl1pPr>
            <a:lvl2pPr>
              <a:lnSpc>
                <a:spcPct val="100000"/>
              </a:lnSpc>
              <a:spcBef>
                <a:spcPts val="1000"/>
              </a:spcBef>
              <a:spcAft>
                <a:spcPts val="600"/>
              </a:spcAft>
              <a:defRPr sz="2000"/>
            </a:lvl2pPr>
            <a:lvl3pPr>
              <a:lnSpc>
                <a:spcPct val="100000"/>
              </a:lnSpc>
              <a:spcBef>
                <a:spcPts val="1000"/>
              </a:spcBef>
              <a:spcAft>
                <a:spcPts val="600"/>
              </a:spcAft>
              <a:defRPr sz="1800"/>
            </a:lvl3pPr>
            <a:lvl4pPr>
              <a:lnSpc>
                <a:spcPct val="100000"/>
              </a:lnSpc>
              <a:spcBef>
                <a:spcPts val="1000"/>
              </a:spcBef>
              <a:spcAft>
                <a:spcPts val="600"/>
              </a:spcAft>
              <a:defRPr sz="1600"/>
            </a:lvl4pPr>
            <a:lvl5pPr>
              <a:lnSpc>
                <a:spcPct val="100000"/>
              </a:lnSpc>
              <a:spcBef>
                <a:spcPts val="1000"/>
              </a:spcBef>
              <a:spcAft>
                <a:spcPts val="600"/>
              </a:spcAft>
              <a:defRPr sz="16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4" name="Picture 13">
            <a:extLst>
              <a:ext uri="{FF2B5EF4-FFF2-40B4-BE49-F238E27FC236}">
                <a16:creationId xmlns:a16="http://schemas.microsoft.com/office/drawing/2014/main" id="{02C5CDF4-3E96-6E46-9012-34337131F12E}"/>
              </a:ext>
            </a:extLst>
          </p:cNvPr>
          <p:cNvPicPr>
            <a:picLocks noChangeAspect="1"/>
          </p:cNvPicPr>
          <p:nvPr userDrawn="1"/>
        </p:nvPicPr>
        <p:blipFill rotWithShape="1">
          <a:blip r:embed="rId5" cstate="screen">
            <a:extLst>
              <a:ext uri="{28A0092B-C50C-407E-A947-70E740481C1C}">
                <a14:useLocalDpi xmlns:a14="http://schemas.microsoft.com/office/drawing/2010/main"/>
              </a:ext>
            </a:extLst>
          </a:blip>
          <a:srcRect t="-1"/>
          <a:stretch/>
        </p:blipFill>
        <p:spPr>
          <a:xfrm rot="16200000">
            <a:off x="5854035" y="146751"/>
            <a:ext cx="5696309" cy="6979621"/>
          </a:xfrm>
          <a:prstGeom prst="rect">
            <a:avLst/>
          </a:prstGeom>
        </p:spPr>
      </p:pic>
      <p:sp>
        <p:nvSpPr>
          <p:cNvPr id="15" name="Picture Placeholder 10">
            <a:extLst>
              <a:ext uri="{FF2B5EF4-FFF2-40B4-BE49-F238E27FC236}">
                <a16:creationId xmlns:a16="http://schemas.microsoft.com/office/drawing/2014/main" id="{9603B634-C865-264F-99D5-2B1571EA8EDE}"/>
              </a:ext>
            </a:extLst>
          </p:cNvPr>
          <p:cNvSpPr>
            <a:spLocks noGrp="1"/>
          </p:cNvSpPr>
          <p:nvPr>
            <p:ph type="pic" sz="quarter" idx="13" hasCustomPrompt="1"/>
          </p:nvPr>
        </p:nvSpPr>
        <p:spPr>
          <a:xfrm>
            <a:off x="6062733" y="1544319"/>
            <a:ext cx="5733027" cy="4232771"/>
          </a:xfrm>
          <a:prstGeom prst="rect">
            <a:avLst/>
          </a:prstGeom>
        </p:spPr>
        <p:txBody>
          <a:bodyPr/>
          <a:lstStyle>
            <a:lvl1pPr marL="0" indent="0" algn="ctr">
              <a:buNone/>
              <a:defRPr sz="1800">
                <a:solidFill>
                  <a:schemeClr val="accent3"/>
                </a:solidFill>
              </a:defRPr>
            </a:lvl1pPr>
          </a:lstStyle>
          <a:p>
            <a:br>
              <a:rPr lang="en-US" dirty="0"/>
            </a:br>
            <a:r>
              <a:rPr lang="en-US" dirty="0"/>
              <a:t>Click icon to add picture</a:t>
            </a:r>
          </a:p>
        </p:txBody>
      </p:sp>
    </p:spTree>
    <p:extLst>
      <p:ext uri="{BB962C8B-B14F-4D97-AF65-F5344CB8AC3E}">
        <p14:creationId xmlns:p14="http://schemas.microsoft.com/office/powerpoint/2010/main" val="233925105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ablet Vertical Full Screen">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AD9C18F4-5C8E-E241-9198-84363F9AFCFA}"/>
              </a:ext>
            </a:extLst>
          </p:cNvPr>
          <p:cNvPicPr>
            <a:picLocks noChangeAspect="1"/>
          </p:cNvPicPr>
          <p:nvPr userDrawn="1"/>
        </p:nvPicPr>
        <p:blipFill>
          <a:blip r:embed="rId2"/>
          <a:stretch>
            <a:fillRect/>
          </a:stretch>
        </p:blipFill>
        <p:spPr>
          <a:xfrm>
            <a:off x="0" y="0"/>
            <a:ext cx="12192000" cy="762000"/>
          </a:xfrm>
          <a:prstGeom prst="rect">
            <a:avLst/>
          </a:prstGeom>
        </p:spPr>
      </p:pic>
      <p:pic>
        <p:nvPicPr>
          <p:cNvPr id="15" name="Picture 14">
            <a:extLst>
              <a:ext uri="{FF2B5EF4-FFF2-40B4-BE49-F238E27FC236}">
                <a16:creationId xmlns:a16="http://schemas.microsoft.com/office/drawing/2014/main" id="{A1281F31-50EA-AB4A-952C-B88C03C80126}"/>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993295" y="212626"/>
            <a:ext cx="1756746" cy="375633"/>
          </a:xfrm>
          <a:prstGeom prst="rect">
            <a:avLst/>
          </a:prstGeom>
        </p:spPr>
      </p:pic>
      <p:pic>
        <p:nvPicPr>
          <p:cNvPr id="17" name="Picture 16">
            <a:extLst>
              <a:ext uri="{FF2B5EF4-FFF2-40B4-BE49-F238E27FC236}">
                <a16:creationId xmlns:a16="http://schemas.microsoft.com/office/drawing/2014/main" id="{D1F99AE1-F428-9C45-9FE0-F43C702F5062}"/>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t="-23841" r="-9750" b="-23060"/>
          <a:stretch/>
        </p:blipFill>
        <p:spPr>
          <a:xfrm>
            <a:off x="-1256" y="327025"/>
            <a:ext cx="334631" cy="146050"/>
          </a:xfrm>
          <a:prstGeom prst="rect">
            <a:avLst/>
          </a:prstGeom>
        </p:spPr>
      </p:pic>
      <p:sp>
        <p:nvSpPr>
          <p:cNvPr id="11" name="TextBox 10">
            <a:extLst>
              <a:ext uri="{FF2B5EF4-FFF2-40B4-BE49-F238E27FC236}">
                <a16:creationId xmlns:a16="http://schemas.microsoft.com/office/drawing/2014/main" id="{076EDACC-F2B3-9D48-B8B7-759D5C24E1EB}"/>
              </a:ext>
            </a:extLst>
          </p:cNvPr>
          <p:cNvSpPr txBox="1"/>
          <p:nvPr userDrawn="1"/>
        </p:nvSpPr>
        <p:spPr>
          <a:xfrm>
            <a:off x="141668" y="6570784"/>
            <a:ext cx="12050332" cy="1923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650" b="0" i="0" dirty="0">
                <a:solidFill>
                  <a:schemeClr val="accent3"/>
                </a:solidFill>
                <a:latin typeface="Open Sans Light" panose="020B0306030504020204" pitchFamily="34" charset="0"/>
              </a:rPr>
              <a:t>© 2001-2019 Sitecore Corporation A/S. Sitecore® and Own the Experience® are registered trademarks of Sitecore Corporation A/S. All other brand names are the property of their respective owners.</a:t>
            </a:r>
          </a:p>
        </p:txBody>
      </p:sp>
      <p:sp>
        <p:nvSpPr>
          <p:cNvPr id="18" name="Text Placeholder 8">
            <a:extLst>
              <a:ext uri="{FF2B5EF4-FFF2-40B4-BE49-F238E27FC236}">
                <a16:creationId xmlns:a16="http://schemas.microsoft.com/office/drawing/2014/main" id="{72004538-2E99-3E44-BB49-2B0D48BA3B4B}"/>
              </a:ext>
            </a:extLst>
          </p:cNvPr>
          <p:cNvSpPr>
            <a:spLocks noGrp="1"/>
          </p:cNvSpPr>
          <p:nvPr>
            <p:ph type="body" sz="quarter" idx="12" hasCustomPrompt="1"/>
          </p:nvPr>
        </p:nvSpPr>
        <p:spPr>
          <a:xfrm>
            <a:off x="415625" y="211070"/>
            <a:ext cx="7546131" cy="399144"/>
          </a:xfrm>
          <a:prstGeom prst="rect">
            <a:avLst/>
          </a:prstGeom>
        </p:spPr>
        <p:txBody>
          <a:bodyPr/>
          <a:lstStyle>
            <a:lvl1pPr marL="0" indent="0">
              <a:buNone/>
              <a:defRPr sz="2400" b="1" i="0">
                <a:latin typeface="Open Sans Semibold" panose="020B0606030504020204" pitchFamily="34" charset="0"/>
                <a:ea typeface="Open Sans Semibold" panose="020B0606030504020204" pitchFamily="34" charset="0"/>
                <a:cs typeface="Open Sans Semibold" panose="020B0606030504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Lorem ipsum </a:t>
            </a:r>
            <a:r>
              <a:rPr lang="en-US" dirty="0" err="1"/>
              <a:t>personalitiouan</a:t>
            </a:r>
            <a:r>
              <a:rPr lang="en-US" dirty="0"/>
              <a:t> </a:t>
            </a:r>
            <a:r>
              <a:rPr lang="en-US" dirty="0" err="1"/>
              <a:t>thori</a:t>
            </a:r>
            <a:r>
              <a:rPr lang="en-US" dirty="0"/>
              <a:t> </a:t>
            </a:r>
            <a:r>
              <a:rPr lang="en-US" dirty="0" err="1"/>
              <a:t>lorius</a:t>
            </a:r>
            <a:endParaRPr lang="en-US" dirty="0"/>
          </a:p>
        </p:txBody>
      </p:sp>
      <p:sp>
        <p:nvSpPr>
          <p:cNvPr id="9" name="Content Placeholder 2">
            <a:extLst>
              <a:ext uri="{FF2B5EF4-FFF2-40B4-BE49-F238E27FC236}">
                <a16:creationId xmlns:a16="http://schemas.microsoft.com/office/drawing/2014/main" id="{B2EFFE43-80E7-8B43-A70D-1744E5E477F0}"/>
              </a:ext>
            </a:extLst>
          </p:cNvPr>
          <p:cNvSpPr>
            <a:spLocks noGrp="1"/>
          </p:cNvSpPr>
          <p:nvPr>
            <p:ph idx="1"/>
          </p:nvPr>
        </p:nvSpPr>
        <p:spPr>
          <a:xfrm>
            <a:off x="544956" y="1282587"/>
            <a:ext cx="6463075" cy="4592132"/>
          </a:xfrm>
          <a:prstGeom prst="rect">
            <a:avLst/>
          </a:prstGeom>
        </p:spPr>
        <p:txBody>
          <a:bodyPr/>
          <a:lstStyle>
            <a:lvl1pPr marL="0" indent="0">
              <a:lnSpc>
                <a:spcPct val="100000"/>
              </a:lnSpc>
              <a:spcBef>
                <a:spcPts val="1000"/>
              </a:spcBef>
              <a:spcAft>
                <a:spcPts val="600"/>
              </a:spcAft>
              <a:buNone/>
              <a:defRPr sz="2400" b="1"/>
            </a:lvl1pPr>
            <a:lvl2pPr>
              <a:lnSpc>
                <a:spcPct val="100000"/>
              </a:lnSpc>
              <a:spcBef>
                <a:spcPts val="1000"/>
              </a:spcBef>
              <a:spcAft>
                <a:spcPts val="600"/>
              </a:spcAft>
              <a:defRPr sz="2000"/>
            </a:lvl2pPr>
            <a:lvl3pPr>
              <a:lnSpc>
                <a:spcPct val="100000"/>
              </a:lnSpc>
              <a:spcBef>
                <a:spcPts val="1000"/>
              </a:spcBef>
              <a:spcAft>
                <a:spcPts val="600"/>
              </a:spcAft>
              <a:defRPr sz="1800"/>
            </a:lvl3pPr>
            <a:lvl4pPr>
              <a:lnSpc>
                <a:spcPct val="100000"/>
              </a:lnSpc>
              <a:spcBef>
                <a:spcPts val="1000"/>
              </a:spcBef>
              <a:spcAft>
                <a:spcPts val="600"/>
              </a:spcAft>
              <a:defRPr sz="1600"/>
            </a:lvl4pPr>
            <a:lvl5pPr>
              <a:lnSpc>
                <a:spcPct val="100000"/>
              </a:lnSpc>
              <a:spcBef>
                <a:spcPts val="1000"/>
              </a:spcBef>
              <a:spcAft>
                <a:spcPts val="600"/>
              </a:spcAft>
              <a:defRPr sz="16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0" name="Picture 9">
            <a:extLst>
              <a:ext uri="{FF2B5EF4-FFF2-40B4-BE49-F238E27FC236}">
                <a16:creationId xmlns:a16="http://schemas.microsoft.com/office/drawing/2014/main" id="{C8322F2F-DEA1-B74A-BD87-6F2A5ECDF724}"/>
              </a:ext>
            </a:extLst>
          </p:cNvPr>
          <p:cNvPicPr>
            <a:picLocks noChangeAspect="1"/>
          </p:cNvPicPr>
          <p:nvPr userDrawn="1"/>
        </p:nvPicPr>
        <p:blipFill rotWithShape="1">
          <a:blip r:embed="rId5" cstate="screen">
            <a:extLst>
              <a:ext uri="{28A0092B-C50C-407E-A947-70E740481C1C}">
                <a14:useLocalDpi xmlns:a14="http://schemas.microsoft.com/office/drawing/2010/main"/>
              </a:ext>
            </a:extLst>
          </a:blip>
          <a:srcRect b="-6669"/>
          <a:stretch/>
        </p:blipFill>
        <p:spPr>
          <a:xfrm>
            <a:off x="7377194" y="1073753"/>
            <a:ext cx="4122550" cy="5956673"/>
          </a:xfrm>
          <a:prstGeom prst="rect">
            <a:avLst/>
          </a:prstGeom>
        </p:spPr>
      </p:pic>
      <p:sp>
        <p:nvSpPr>
          <p:cNvPr id="16" name="Picture Placeholder 10">
            <a:extLst>
              <a:ext uri="{FF2B5EF4-FFF2-40B4-BE49-F238E27FC236}">
                <a16:creationId xmlns:a16="http://schemas.microsoft.com/office/drawing/2014/main" id="{CDF4FD73-C54D-3941-BE3D-66C3ABD9C15E}"/>
              </a:ext>
            </a:extLst>
          </p:cNvPr>
          <p:cNvSpPr>
            <a:spLocks noGrp="1"/>
          </p:cNvSpPr>
          <p:nvPr>
            <p:ph type="pic" sz="quarter" idx="13" hasCustomPrompt="1"/>
          </p:nvPr>
        </p:nvSpPr>
        <p:spPr>
          <a:xfrm>
            <a:off x="7885867" y="1701854"/>
            <a:ext cx="3148926" cy="4215485"/>
          </a:xfrm>
          <a:prstGeom prst="rect">
            <a:avLst/>
          </a:prstGeom>
        </p:spPr>
        <p:txBody>
          <a:bodyPr/>
          <a:lstStyle>
            <a:lvl1pPr marL="0" indent="0" algn="ctr">
              <a:buNone/>
              <a:defRPr sz="1600">
                <a:solidFill>
                  <a:schemeClr val="accent3"/>
                </a:solidFill>
              </a:defRPr>
            </a:lvl1pPr>
          </a:lstStyle>
          <a:p>
            <a:br>
              <a:rPr lang="en-US" dirty="0"/>
            </a:br>
            <a:r>
              <a:rPr lang="en-US" dirty="0"/>
              <a:t>Click icon to add picture</a:t>
            </a:r>
          </a:p>
        </p:txBody>
      </p:sp>
    </p:spTree>
    <p:extLst>
      <p:ext uri="{BB962C8B-B14F-4D97-AF65-F5344CB8AC3E}">
        <p14:creationId xmlns:p14="http://schemas.microsoft.com/office/powerpoint/2010/main" val="13475898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Laptop Full Screen">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F88152D1-DEE4-ED4F-89BA-B29FFEF10959}"/>
              </a:ext>
            </a:extLst>
          </p:cNvPr>
          <p:cNvPicPr>
            <a:picLocks noChangeAspect="1"/>
          </p:cNvPicPr>
          <p:nvPr userDrawn="1"/>
        </p:nvPicPr>
        <p:blipFill>
          <a:blip r:embed="rId2"/>
          <a:stretch>
            <a:fillRect/>
          </a:stretch>
        </p:blipFill>
        <p:spPr>
          <a:xfrm>
            <a:off x="0" y="0"/>
            <a:ext cx="12192000" cy="762000"/>
          </a:xfrm>
          <a:prstGeom prst="rect">
            <a:avLst/>
          </a:prstGeom>
        </p:spPr>
      </p:pic>
      <p:pic>
        <p:nvPicPr>
          <p:cNvPr id="12" name="Picture 11">
            <a:extLst>
              <a:ext uri="{FF2B5EF4-FFF2-40B4-BE49-F238E27FC236}">
                <a16:creationId xmlns:a16="http://schemas.microsoft.com/office/drawing/2014/main" id="{95D3CC07-3A94-7545-B075-B5578A1F5DCB}"/>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993295" y="212626"/>
            <a:ext cx="1756746" cy="375633"/>
          </a:xfrm>
          <a:prstGeom prst="rect">
            <a:avLst/>
          </a:prstGeom>
        </p:spPr>
      </p:pic>
      <p:pic>
        <p:nvPicPr>
          <p:cNvPr id="15" name="Picture 14">
            <a:extLst>
              <a:ext uri="{FF2B5EF4-FFF2-40B4-BE49-F238E27FC236}">
                <a16:creationId xmlns:a16="http://schemas.microsoft.com/office/drawing/2014/main" id="{73135A38-7E19-3946-A72D-0AA0C5CA2991}"/>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t="-23841" r="-9750" b="-23060"/>
          <a:stretch/>
        </p:blipFill>
        <p:spPr>
          <a:xfrm>
            <a:off x="-1256" y="327025"/>
            <a:ext cx="334631" cy="146050"/>
          </a:xfrm>
          <a:prstGeom prst="rect">
            <a:avLst/>
          </a:prstGeom>
        </p:spPr>
      </p:pic>
      <p:sp>
        <p:nvSpPr>
          <p:cNvPr id="11" name="TextBox 10">
            <a:extLst>
              <a:ext uri="{FF2B5EF4-FFF2-40B4-BE49-F238E27FC236}">
                <a16:creationId xmlns:a16="http://schemas.microsoft.com/office/drawing/2014/main" id="{076EDACC-F2B3-9D48-B8B7-759D5C24E1EB}"/>
              </a:ext>
            </a:extLst>
          </p:cNvPr>
          <p:cNvSpPr txBox="1"/>
          <p:nvPr userDrawn="1"/>
        </p:nvSpPr>
        <p:spPr>
          <a:xfrm>
            <a:off x="141668" y="6570784"/>
            <a:ext cx="12050332" cy="1923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650" b="0" i="0" dirty="0">
                <a:solidFill>
                  <a:schemeClr val="accent3"/>
                </a:solidFill>
                <a:latin typeface="Open Sans Light" panose="020B0306030504020204" pitchFamily="34" charset="0"/>
              </a:rPr>
              <a:t>© 2001-2019 Sitecore Corporation A/S. Sitecore® and Own the Experience® are registered trademarks of Sitecore Corporation A/S. All other brand names are the property of their respective owners.</a:t>
            </a:r>
          </a:p>
        </p:txBody>
      </p:sp>
      <p:sp>
        <p:nvSpPr>
          <p:cNvPr id="18" name="Text Placeholder 8">
            <a:extLst>
              <a:ext uri="{FF2B5EF4-FFF2-40B4-BE49-F238E27FC236}">
                <a16:creationId xmlns:a16="http://schemas.microsoft.com/office/drawing/2014/main" id="{72004538-2E99-3E44-BB49-2B0D48BA3B4B}"/>
              </a:ext>
            </a:extLst>
          </p:cNvPr>
          <p:cNvSpPr>
            <a:spLocks noGrp="1"/>
          </p:cNvSpPr>
          <p:nvPr>
            <p:ph type="body" sz="quarter" idx="12" hasCustomPrompt="1"/>
          </p:nvPr>
        </p:nvSpPr>
        <p:spPr>
          <a:xfrm>
            <a:off x="415625" y="211070"/>
            <a:ext cx="7546131" cy="399144"/>
          </a:xfrm>
          <a:prstGeom prst="rect">
            <a:avLst/>
          </a:prstGeom>
        </p:spPr>
        <p:txBody>
          <a:bodyPr/>
          <a:lstStyle>
            <a:lvl1pPr marL="0" indent="0">
              <a:buNone/>
              <a:defRPr sz="2400" b="1" i="0">
                <a:latin typeface="Open Sans Semibold" panose="020B0606030504020204" pitchFamily="34" charset="0"/>
                <a:ea typeface="Open Sans Semibold" panose="020B0606030504020204" pitchFamily="34" charset="0"/>
                <a:cs typeface="Open Sans Semibold" panose="020B0606030504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Lorem ipsum </a:t>
            </a:r>
            <a:r>
              <a:rPr lang="en-US" dirty="0" err="1"/>
              <a:t>personalitiouan</a:t>
            </a:r>
            <a:r>
              <a:rPr lang="en-US" dirty="0"/>
              <a:t> </a:t>
            </a:r>
            <a:r>
              <a:rPr lang="en-US" dirty="0" err="1"/>
              <a:t>thori</a:t>
            </a:r>
            <a:r>
              <a:rPr lang="en-US" dirty="0"/>
              <a:t> </a:t>
            </a:r>
            <a:r>
              <a:rPr lang="en-US" dirty="0" err="1"/>
              <a:t>lorius</a:t>
            </a:r>
            <a:endParaRPr lang="en-US" dirty="0"/>
          </a:p>
        </p:txBody>
      </p:sp>
      <p:pic>
        <p:nvPicPr>
          <p:cNvPr id="13" name="Picture 12">
            <a:extLst>
              <a:ext uri="{FF2B5EF4-FFF2-40B4-BE49-F238E27FC236}">
                <a16:creationId xmlns:a16="http://schemas.microsoft.com/office/drawing/2014/main" id="{D2AB0C90-19A5-404E-B628-CDDDDE6C3D2B}"/>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698942" y="633422"/>
            <a:ext cx="11023157" cy="6206992"/>
          </a:xfrm>
          <a:prstGeom prst="rect">
            <a:avLst/>
          </a:prstGeom>
        </p:spPr>
      </p:pic>
      <p:sp>
        <p:nvSpPr>
          <p:cNvPr id="14" name="Picture Placeholder 10">
            <a:extLst>
              <a:ext uri="{FF2B5EF4-FFF2-40B4-BE49-F238E27FC236}">
                <a16:creationId xmlns:a16="http://schemas.microsoft.com/office/drawing/2014/main" id="{24676847-A103-5946-B748-1A633CD033A5}"/>
              </a:ext>
            </a:extLst>
          </p:cNvPr>
          <p:cNvSpPr>
            <a:spLocks noGrp="1"/>
          </p:cNvSpPr>
          <p:nvPr>
            <p:ph type="pic" sz="quarter" idx="13"/>
          </p:nvPr>
        </p:nvSpPr>
        <p:spPr>
          <a:xfrm>
            <a:off x="2860110" y="1355869"/>
            <a:ext cx="6817290" cy="4321031"/>
          </a:xfrm>
          <a:prstGeom prst="rect">
            <a:avLst/>
          </a:prstGeom>
          <a:solidFill>
            <a:schemeClr val="accent6"/>
          </a:solidFill>
        </p:spPr>
        <p:txBody>
          <a:bodyPr/>
          <a:lstStyle>
            <a:lvl1pPr marL="0" indent="0" algn="ctr">
              <a:buNone/>
              <a:defRPr sz="1800">
                <a:solidFill>
                  <a:schemeClr val="accent3"/>
                </a:solidFill>
              </a:defRPr>
            </a:lvl1pPr>
          </a:lstStyle>
          <a:p>
            <a:r>
              <a:rPr lang="en-US"/>
              <a:t>Click icon to add picture</a:t>
            </a:r>
            <a:endParaRPr lang="en-US" dirty="0"/>
          </a:p>
        </p:txBody>
      </p:sp>
    </p:spTree>
    <p:extLst>
      <p:ext uri="{BB962C8B-B14F-4D97-AF65-F5344CB8AC3E}">
        <p14:creationId xmlns:p14="http://schemas.microsoft.com/office/powerpoint/2010/main" val="8082342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Laptop Screen Feature">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362A36F0-BA54-ED41-BD8A-86CD7B5C0C27}"/>
              </a:ext>
            </a:extLst>
          </p:cNvPr>
          <p:cNvPicPr>
            <a:picLocks noChangeAspect="1"/>
          </p:cNvPicPr>
          <p:nvPr userDrawn="1"/>
        </p:nvPicPr>
        <p:blipFill>
          <a:blip r:embed="rId2"/>
          <a:stretch>
            <a:fillRect/>
          </a:stretch>
        </p:blipFill>
        <p:spPr>
          <a:xfrm>
            <a:off x="0" y="0"/>
            <a:ext cx="12192000" cy="762000"/>
          </a:xfrm>
          <a:prstGeom prst="rect">
            <a:avLst/>
          </a:prstGeom>
        </p:spPr>
      </p:pic>
      <p:pic>
        <p:nvPicPr>
          <p:cNvPr id="16" name="Picture 15">
            <a:extLst>
              <a:ext uri="{FF2B5EF4-FFF2-40B4-BE49-F238E27FC236}">
                <a16:creationId xmlns:a16="http://schemas.microsoft.com/office/drawing/2014/main" id="{E0769689-E969-4249-AD09-E264C5653ADD}"/>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993295" y="212626"/>
            <a:ext cx="1756746" cy="375633"/>
          </a:xfrm>
          <a:prstGeom prst="rect">
            <a:avLst/>
          </a:prstGeom>
        </p:spPr>
      </p:pic>
      <p:pic>
        <p:nvPicPr>
          <p:cNvPr id="17" name="Picture 16">
            <a:extLst>
              <a:ext uri="{FF2B5EF4-FFF2-40B4-BE49-F238E27FC236}">
                <a16:creationId xmlns:a16="http://schemas.microsoft.com/office/drawing/2014/main" id="{2BCD0EFF-5C09-E748-ABF6-0403B16E98DC}"/>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t="-23841" r="-9750" b="-23060"/>
          <a:stretch/>
        </p:blipFill>
        <p:spPr>
          <a:xfrm>
            <a:off x="-1256" y="327025"/>
            <a:ext cx="334631" cy="146050"/>
          </a:xfrm>
          <a:prstGeom prst="rect">
            <a:avLst/>
          </a:prstGeom>
        </p:spPr>
      </p:pic>
      <p:sp>
        <p:nvSpPr>
          <p:cNvPr id="11" name="TextBox 10">
            <a:extLst>
              <a:ext uri="{FF2B5EF4-FFF2-40B4-BE49-F238E27FC236}">
                <a16:creationId xmlns:a16="http://schemas.microsoft.com/office/drawing/2014/main" id="{076EDACC-F2B3-9D48-B8B7-759D5C24E1EB}"/>
              </a:ext>
            </a:extLst>
          </p:cNvPr>
          <p:cNvSpPr txBox="1"/>
          <p:nvPr userDrawn="1"/>
        </p:nvSpPr>
        <p:spPr>
          <a:xfrm>
            <a:off x="141668" y="6570784"/>
            <a:ext cx="12050332" cy="1923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650" b="0" i="0" dirty="0">
                <a:solidFill>
                  <a:schemeClr val="accent3"/>
                </a:solidFill>
                <a:latin typeface="Open Sans Light" panose="020B0306030504020204" pitchFamily="34" charset="0"/>
              </a:rPr>
              <a:t>© 2001-2019 Sitecore Corporation A/S. Sitecore® and Own the Experience® are registered trademarks of Sitecore Corporation A/S. All other brand names are the property of their respective owners.</a:t>
            </a:r>
          </a:p>
        </p:txBody>
      </p:sp>
      <p:sp>
        <p:nvSpPr>
          <p:cNvPr id="18" name="Text Placeholder 8">
            <a:extLst>
              <a:ext uri="{FF2B5EF4-FFF2-40B4-BE49-F238E27FC236}">
                <a16:creationId xmlns:a16="http://schemas.microsoft.com/office/drawing/2014/main" id="{72004538-2E99-3E44-BB49-2B0D48BA3B4B}"/>
              </a:ext>
            </a:extLst>
          </p:cNvPr>
          <p:cNvSpPr>
            <a:spLocks noGrp="1"/>
          </p:cNvSpPr>
          <p:nvPr>
            <p:ph type="body" sz="quarter" idx="12" hasCustomPrompt="1"/>
          </p:nvPr>
        </p:nvSpPr>
        <p:spPr>
          <a:xfrm>
            <a:off x="415625" y="211070"/>
            <a:ext cx="7546131" cy="399144"/>
          </a:xfrm>
          <a:prstGeom prst="rect">
            <a:avLst/>
          </a:prstGeom>
        </p:spPr>
        <p:txBody>
          <a:bodyPr/>
          <a:lstStyle>
            <a:lvl1pPr marL="0" indent="0">
              <a:buNone/>
              <a:defRPr sz="2400" b="1" i="0">
                <a:latin typeface="Open Sans Semibold" panose="020B0606030504020204" pitchFamily="34" charset="0"/>
                <a:ea typeface="Open Sans Semibold" panose="020B0606030504020204" pitchFamily="34" charset="0"/>
                <a:cs typeface="Open Sans Semibold" panose="020B0606030504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Lorem ipsum </a:t>
            </a:r>
            <a:r>
              <a:rPr lang="en-US" dirty="0" err="1"/>
              <a:t>personalitiouan</a:t>
            </a:r>
            <a:r>
              <a:rPr lang="en-US" dirty="0"/>
              <a:t> </a:t>
            </a:r>
            <a:r>
              <a:rPr lang="en-US" dirty="0" err="1"/>
              <a:t>thori</a:t>
            </a:r>
            <a:r>
              <a:rPr lang="en-US" dirty="0"/>
              <a:t> </a:t>
            </a:r>
            <a:r>
              <a:rPr lang="en-US" dirty="0" err="1"/>
              <a:t>lorius</a:t>
            </a:r>
            <a:endParaRPr lang="en-US" dirty="0"/>
          </a:p>
        </p:txBody>
      </p:sp>
      <p:sp>
        <p:nvSpPr>
          <p:cNvPr id="8" name="Content Placeholder 2">
            <a:extLst>
              <a:ext uri="{FF2B5EF4-FFF2-40B4-BE49-F238E27FC236}">
                <a16:creationId xmlns:a16="http://schemas.microsoft.com/office/drawing/2014/main" id="{BCC740A0-82F5-7041-9376-CCD216E3650D}"/>
              </a:ext>
            </a:extLst>
          </p:cNvPr>
          <p:cNvSpPr>
            <a:spLocks noGrp="1"/>
          </p:cNvSpPr>
          <p:nvPr>
            <p:ph idx="1"/>
          </p:nvPr>
        </p:nvSpPr>
        <p:spPr>
          <a:xfrm>
            <a:off x="573156" y="1361800"/>
            <a:ext cx="4696268" cy="4406153"/>
          </a:xfrm>
          <a:prstGeom prst="rect">
            <a:avLst/>
          </a:prstGeom>
        </p:spPr>
        <p:txBody>
          <a:bodyPr/>
          <a:lstStyle>
            <a:lvl1pPr marL="0" indent="0">
              <a:lnSpc>
                <a:spcPct val="100000"/>
              </a:lnSpc>
              <a:spcBef>
                <a:spcPts val="1000"/>
              </a:spcBef>
              <a:spcAft>
                <a:spcPts val="600"/>
              </a:spcAft>
              <a:buNone/>
              <a:defRPr sz="2400" b="1"/>
            </a:lvl1pPr>
            <a:lvl2pPr>
              <a:lnSpc>
                <a:spcPct val="100000"/>
              </a:lnSpc>
              <a:spcBef>
                <a:spcPts val="1000"/>
              </a:spcBef>
              <a:spcAft>
                <a:spcPts val="600"/>
              </a:spcAft>
              <a:defRPr sz="2000"/>
            </a:lvl2pPr>
            <a:lvl3pPr>
              <a:lnSpc>
                <a:spcPct val="100000"/>
              </a:lnSpc>
              <a:spcBef>
                <a:spcPts val="1000"/>
              </a:spcBef>
              <a:spcAft>
                <a:spcPts val="600"/>
              </a:spcAft>
              <a:defRPr sz="1800"/>
            </a:lvl3pPr>
            <a:lvl4pPr>
              <a:lnSpc>
                <a:spcPct val="100000"/>
              </a:lnSpc>
              <a:spcBef>
                <a:spcPts val="1000"/>
              </a:spcBef>
              <a:spcAft>
                <a:spcPts val="600"/>
              </a:spcAft>
              <a:defRPr sz="1600"/>
            </a:lvl4pPr>
            <a:lvl5pPr>
              <a:lnSpc>
                <a:spcPct val="100000"/>
              </a:lnSpc>
              <a:spcBef>
                <a:spcPts val="1000"/>
              </a:spcBef>
              <a:spcAft>
                <a:spcPts val="600"/>
              </a:spcAft>
              <a:defRPr sz="16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9" name="Picture 8">
            <a:extLst>
              <a:ext uri="{FF2B5EF4-FFF2-40B4-BE49-F238E27FC236}">
                <a16:creationId xmlns:a16="http://schemas.microsoft.com/office/drawing/2014/main" id="{F5B7BCC4-F125-6C4B-B548-27AABB06DE9F}"/>
              </a:ext>
            </a:extLst>
          </p:cNvPr>
          <p:cNvPicPr>
            <a:picLocks noChangeAspect="1"/>
          </p:cNvPicPr>
          <p:nvPr userDrawn="1"/>
        </p:nvPicPr>
        <p:blipFill rotWithShape="1">
          <a:blip r:embed="rId5" cstate="screen">
            <a:extLst>
              <a:ext uri="{28A0092B-C50C-407E-A947-70E740481C1C}">
                <a14:useLocalDpi xmlns:a14="http://schemas.microsoft.com/office/drawing/2010/main"/>
              </a:ext>
            </a:extLst>
          </a:blip>
          <a:srcRect/>
          <a:stretch/>
        </p:blipFill>
        <p:spPr>
          <a:xfrm>
            <a:off x="4659633" y="1027682"/>
            <a:ext cx="7532367" cy="5550271"/>
          </a:xfrm>
          <a:prstGeom prst="rect">
            <a:avLst/>
          </a:prstGeom>
        </p:spPr>
      </p:pic>
      <p:sp>
        <p:nvSpPr>
          <p:cNvPr id="10" name="Picture Placeholder 10">
            <a:extLst>
              <a:ext uri="{FF2B5EF4-FFF2-40B4-BE49-F238E27FC236}">
                <a16:creationId xmlns:a16="http://schemas.microsoft.com/office/drawing/2014/main" id="{21F52A2D-DB0D-0343-95D3-C78D71C859B7}"/>
              </a:ext>
            </a:extLst>
          </p:cNvPr>
          <p:cNvSpPr>
            <a:spLocks noGrp="1"/>
          </p:cNvSpPr>
          <p:nvPr>
            <p:ph type="pic" sz="quarter" idx="13" hasCustomPrompt="1"/>
          </p:nvPr>
        </p:nvSpPr>
        <p:spPr>
          <a:xfrm>
            <a:off x="6259069" y="1414773"/>
            <a:ext cx="5946183" cy="4169044"/>
          </a:xfrm>
          <a:prstGeom prst="rect">
            <a:avLst/>
          </a:prstGeom>
          <a:solidFill>
            <a:schemeClr val="accent6"/>
          </a:solidFill>
        </p:spPr>
        <p:txBody>
          <a:bodyPr/>
          <a:lstStyle>
            <a:lvl1pPr marL="0" indent="0" algn="ctr">
              <a:buNone/>
              <a:defRPr sz="1800">
                <a:solidFill>
                  <a:schemeClr val="accent3"/>
                </a:solidFill>
              </a:defRPr>
            </a:lvl1pPr>
          </a:lstStyle>
          <a:p>
            <a:br>
              <a:rPr lang="en-US" dirty="0"/>
            </a:br>
            <a:r>
              <a:rPr lang="en-US" dirty="0"/>
              <a:t>Click icon to add picture</a:t>
            </a:r>
          </a:p>
        </p:txBody>
      </p:sp>
    </p:spTree>
    <p:extLst>
      <p:ext uri="{BB962C8B-B14F-4D97-AF65-F5344CB8AC3E}">
        <p14:creationId xmlns:p14="http://schemas.microsoft.com/office/powerpoint/2010/main" val="239746196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Mobile Portrait Screen Feature">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0EC8D148-6B9C-3349-8EB5-6D958BB73A5A}"/>
              </a:ext>
            </a:extLst>
          </p:cNvPr>
          <p:cNvPicPr>
            <a:picLocks noChangeAspect="1"/>
          </p:cNvPicPr>
          <p:nvPr userDrawn="1"/>
        </p:nvPicPr>
        <p:blipFill>
          <a:blip r:embed="rId2"/>
          <a:stretch>
            <a:fillRect/>
          </a:stretch>
        </p:blipFill>
        <p:spPr>
          <a:xfrm>
            <a:off x="0" y="0"/>
            <a:ext cx="12192000" cy="762000"/>
          </a:xfrm>
          <a:prstGeom prst="rect">
            <a:avLst/>
          </a:prstGeom>
        </p:spPr>
      </p:pic>
      <p:pic>
        <p:nvPicPr>
          <p:cNvPr id="19" name="Picture 18">
            <a:extLst>
              <a:ext uri="{FF2B5EF4-FFF2-40B4-BE49-F238E27FC236}">
                <a16:creationId xmlns:a16="http://schemas.microsoft.com/office/drawing/2014/main" id="{4734025E-693D-594C-8A66-19544A755EFC}"/>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993295" y="212626"/>
            <a:ext cx="1756746" cy="375633"/>
          </a:xfrm>
          <a:prstGeom prst="rect">
            <a:avLst/>
          </a:prstGeom>
        </p:spPr>
      </p:pic>
      <p:pic>
        <p:nvPicPr>
          <p:cNvPr id="20" name="Picture 19">
            <a:extLst>
              <a:ext uri="{FF2B5EF4-FFF2-40B4-BE49-F238E27FC236}">
                <a16:creationId xmlns:a16="http://schemas.microsoft.com/office/drawing/2014/main" id="{96CD3B13-3081-7D44-9A7A-851961FC7BC0}"/>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t="-23841" r="-9750" b="-23060"/>
          <a:stretch/>
        </p:blipFill>
        <p:spPr>
          <a:xfrm>
            <a:off x="-1256" y="327025"/>
            <a:ext cx="334631" cy="146050"/>
          </a:xfrm>
          <a:prstGeom prst="rect">
            <a:avLst/>
          </a:prstGeom>
        </p:spPr>
      </p:pic>
      <p:sp>
        <p:nvSpPr>
          <p:cNvPr id="11" name="TextBox 10">
            <a:extLst>
              <a:ext uri="{FF2B5EF4-FFF2-40B4-BE49-F238E27FC236}">
                <a16:creationId xmlns:a16="http://schemas.microsoft.com/office/drawing/2014/main" id="{076EDACC-F2B3-9D48-B8B7-759D5C24E1EB}"/>
              </a:ext>
            </a:extLst>
          </p:cNvPr>
          <p:cNvSpPr txBox="1"/>
          <p:nvPr userDrawn="1"/>
        </p:nvSpPr>
        <p:spPr>
          <a:xfrm>
            <a:off x="141668" y="6570784"/>
            <a:ext cx="12050332" cy="1923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650" b="0" i="0" dirty="0">
                <a:solidFill>
                  <a:schemeClr val="accent3"/>
                </a:solidFill>
                <a:latin typeface="Open Sans Light" panose="020B0306030504020204" pitchFamily="34" charset="0"/>
              </a:rPr>
              <a:t>© 2001-2019 Sitecore Corporation A/S. Sitecore® and Own the Experience® are registered trademarks of Sitecore Corporation A/S. All other brand names are the property of their respective owners.</a:t>
            </a:r>
          </a:p>
        </p:txBody>
      </p:sp>
      <p:sp>
        <p:nvSpPr>
          <p:cNvPr id="18" name="Text Placeholder 8">
            <a:extLst>
              <a:ext uri="{FF2B5EF4-FFF2-40B4-BE49-F238E27FC236}">
                <a16:creationId xmlns:a16="http://schemas.microsoft.com/office/drawing/2014/main" id="{72004538-2E99-3E44-BB49-2B0D48BA3B4B}"/>
              </a:ext>
            </a:extLst>
          </p:cNvPr>
          <p:cNvSpPr>
            <a:spLocks noGrp="1"/>
          </p:cNvSpPr>
          <p:nvPr>
            <p:ph type="body" sz="quarter" idx="12" hasCustomPrompt="1"/>
          </p:nvPr>
        </p:nvSpPr>
        <p:spPr>
          <a:xfrm>
            <a:off x="415625" y="211070"/>
            <a:ext cx="7546131" cy="399144"/>
          </a:xfrm>
          <a:prstGeom prst="rect">
            <a:avLst/>
          </a:prstGeom>
        </p:spPr>
        <p:txBody>
          <a:bodyPr/>
          <a:lstStyle>
            <a:lvl1pPr marL="0" indent="0">
              <a:buNone/>
              <a:defRPr sz="2400" b="1" i="0">
                <a:latin typeface="Open Sans Semibold" panose="020B0606030504020204" pitchFamily="34" charset="0"/>
                <a:ea typeface="Open Sans Semibold" panose="020B0606030504020204" pitchFamily="34" charset="0"/>
                <a:cs typeface="Open Sans Semibold" panose="020B0606030504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Lorem ipsum </a:t>
            </a:r>
            <a:r>
              <a:rPr lang="en-US" dirty="0" err="1"/>
              <a:t>personalitiouan</a:t>
            </a:r>
            <a:r>
              <a:rPr lang="en-US" dirty="0"/>
              <a:t> </a:t>
            </a:r>
            <a:r>
              <a:rPr lang="en-US" dirty="0" err="1"/>
              <a:t>thori</a:t>
            </a:r>
            <a:r>
              <a:rPr lang="en-US" dirty="0"/>
              <a:t> </a:t>
            </a:r>
            <a:r>
              <a:rPr lang="en-US" dirty="0" err="1"/>
              <a:t>lorius</a:t>
            </a:r>
            <a:endParaRPr lang="en-US" dirty="0"/>
          </a:p>
        </p:txBody>
      </p:sp>
      <p:sp>
        <p:nvSpPr>
          <p:cNvPr id="12" name="Content Placeholder 2">
            <a:extLst>
              <a:ext uri="{FF2B5EF4-FFF2-40B4-BE49-F238E27FC236}">
                <a16:creationId xmlns:a16="http://schemas.microsoft.com/office/drawing/2014/main" id="{FA9C22F7-1CEE-654F-809D-F85CBE715966}"/>
              </a:ext>
            </a:extLst>
          </p:cNvPr>
          <p:cNvSpPr>
            <a:spLocks noGrp="1"/>
          </p:cNvSpPr>
          <p:nvPr>
            <p:ph idx="1"/>
          </p:nvPr>
        </p:nvSpPr>
        <p:spPr>
          <a:xfrm>
            <a:off x="595757" y="1536587"/>
            <a:ext cx="5300702" cy="4592132"/>
          </a:xfrm>
          <a:prstGeom prst="rect">
            <a:avLst/>
          </a:prstGeom>
        </p:spPr>
        <p:txBody>
          <a:bodyPr/>
          <a:lstStyle>
            <a:lvl1pPr marL="0" indent="0">
              <a:lnSpc>
                <a:spcPct val="100000"/>
              </a:lnSpc>
              <a:spcBef>
                <a:spcPts val="1000"/>
              </a:spcBef>
              <a:spcAft>
                <a:spcPts val="600"/>
              </a:spcAft>
              <a:buNone/>
              <a:defRPr sz="2400" b="1"/>
            </a:lvl1pPr>
            <a:lvl2pPr>
              <a:lnSpc>
                <a:spcPct val="100000"/>
              </a:lnSpc>
              <a:spcBef>
                <a:spcPts val="1000"/>
              </a:spcBef>
              <a:spcAft>
                <a:spcPts val="600"/>
              </a:spcAft>
              <a:defRPr sz="2000"/>
            </a:lvl2pPr>
            <a:lvl3pPr>
              <a:lnSpc>
                <a:spcPct val="100000"/>
              </a:lnSpc>
              <a:spcBef>
                <a:spcPts val="1000"/>
              </a:spcBef>
              <a:spcAft>
                <a:spcPts val="600"/>
              </a:spcAft>
              <a:defRPr sz="1800"/>
            </a:lvl3pPr>
            <a:lvl4pPr>
              <a:lnSpc>
                <a:spcPct val="100000"/>
              </a:lnSpc>
              <a:spcBef>
                <a:spcPts val="1000"/>
              </a:spcBef>
              <a:spcAft>
                <a:spcPts val="600"/>
              </a:spcAft>
              <a:defRPr sz="1600"/>
            </a:lvl4pPr>
            <a:lvl5pPr>
              <a:lnSpc>
                <a:spcPct val="100000"/>
              </a:lnSpc>
              <a:spcBef>
                <a:spcPts val="1000"/>
              </a:spcBef>
              <a:spcAft>
                <a:spcPts val="600"/>
              </a:spcAft>
              <a:defRPr sz="16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3" name="Picture 12">
            <a:extLst>
              <a:ext uri="{FF2B5EF4-FFF2-40B4-BE49-F238E27FC236}">
                <a16:creationId xmlns:a16="http://schemas.microsoft.com/office/drawing/2014/main" id="{09B65048-6439-2745-8D0F-D37DF0069956}"/>
              </a:ext>
            </a:extLst>
          </p:cNvPr>
          <p:cNvPicPr>
            <a:picLocks noChangeAspect="1"/>
          </p:cNvPicPr>
          <p:nvPr userDrawn="1"/>
        </p:nvPicPr>
        <p:blipFill rotWithShape="1">
          <a:blip r:embed="rId5" cstate="screen">
            <a:extLst>
              <a:ext uri="{28A0092B-C50C-407E-A947-70E740481C1C}">
                <a14:useLocalDpi xmlns:a14="http://schemas.microsoft.com/office/drawing/2010/main"/>
              </a:ext>
            </a:extLst>
          </a:blip>
          <a:srcRect t="-713"/>
          <a:stretch/>
        </p:blipFill>
        <p:spPr>
          <a:xfrm>
            <a:off x="6674074" y="959326"/>
            <a:ext cx="4324126" cy="5539445"/>
          </a:xfrm>
          <a:prstGeom prst="rect">
            <a:avLst/>
          </a:prstGeom>
        </p:spPr>
      </p:pic>
      <p:sp>
        <p:nvSpPr>
          <p:cNvPr id="14" name="Picture Placeholder 10">
            <a:extLst>
              <a:ext uri="{FF2B5EF4-FFF2-40B4-BE49-F238E27FC236}">
                <a16:creationId xmlns:a16="http://schemas.microsoft.com/office/drawing/2014/main" id="{E31C19A2-2F57-1C4A-B29E-39A2A3CD3C26}"/>
              </a:ext>
            </a:extLst>
          </p:cNvPr>
          <p:cNvSpPr>
            <a:spLocks noGrp="1"/>
          </p:cNvSpPr>
          <p:nvPr>
            <p:ph type="pic" sz="quarter" idx="13" hasCustomPrompt="1"/>
          </p:nvPr>
        </p:nvSpPr>
        <p:spPr>
          <a:xfrm>
            <a:off x="7071457" y="1953107"/>
            <a:ext cx="3533043" cy="4519160"/>
          </a:xfrm>
          <a:prstGeom prst="rect">
            <a:avLst/>
          </a:prstGeom>
          <a:solidFill>
            <a:schemeClr val="accent6"/>
          </a:solidFill>
        </p:spPr>
        <p:txBody>
          <a:bodyPr/>
          <a:lstStyle>
            <a:lvl1pPr marL="0" indent="0" algn="ctr">
              <a:buNone/>
              <a:defRPr sz="1600">
                <a:solidFill>
                  <a:schemeClr val="accent3"/>
                </a:solidFill>
              </a:defRPr>
            </a:lvl1pPr>
          </a:lstStyle>
          <a:p>
            <a:br>
              <a:rPr lang="en-US" dirty="0"/>
            </a:br>
            <a:r>
              <a:rPr lang="en-US" dirty="0"/>
              <a:t>Click icon to add picture</a:t>
            </a:r>
          </a:p>
        </p:txBody>
      </p:sp>
      <p:cxnSp>
        <p:nvCxnSpPr>
          <p:cNvPr id="15" name="Straight Connector 14">
            <a:extLst>
              <a:ext uri="{FF2B5EF4-FFF2-40B4-BE49-F238E27FC236}">
                <a16:creationId xmlns:a16="http://schemas.microsoft.com/office/drawing/2014/main" id="{9B1B1D98-AE47-5A46-95BE-7864BA454E38}"/>
              </a:ext>
            </a:extLst>
          </p:cNvPr>
          <p:cNvCxnSpPr>
            <a:cxnSpLocks/>
          </p:cNvCxnSpPr>
          <p:nvPr userDrawn="1"/>
        </p:nvCxnSpPr>
        <p:spPr>
          <a:xfrm>
            <a:off x="-32658" y="6485521"/>
            <a:ext cx="12224658" cy="0"/>
          </a:xfrm>
          <a:prstGeom prst="line">
            <a:avLst/>
          </a:prstGeom>
          <a:ln>
            <a:solidFill>
              <a:schemeClr val="accent3">
                <a:alpha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9462944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Mobile Portrait Full Screen">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F80A9186-9605-404D-969B-36C10F6DE354}"/>
              </a:ext>
            </a:extLst>
          </p:cNvPr>
          <p:cNvPicPr>
            <a:picLocks noChangeAspect="1"/>
          </p:cNvPicPr>
          <p:nvPr userDrawn="1"/>
        </p:nvPicPr>
        <p:blipFill>
          <a:blip r:embed="rId2"/>
          <a:stretch>
            <a:fillRect/>
          </a:stretch>
        </p:blipFill>
        <p:spPr>
          <a:xfrm>
            <a:off x="0" y="0"/>
            <a:ext cx="12192000" cy="762000"/>
          </a:xfrm>
          <a:prstGeom prst="rect">
            <a:avLst/>
          </a:prstGeom>
        </p:spPr>
      </p:pic>
      <p:pic>
        <p:nvPicPr>
          <p:cNvPr id="15" name="Picture 14">
            <a:extLst>
              <a:ext uri="{FF2B5EF4-FFF2-40B4-BE49-F238E27FC236}">
                <a16:creationId xmlns:a16="http://schemas.microsoft.com/office/drawing/2014/main" id="{B61980DD-A17F-2B46-8FED-776B40DF51CD}"/>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993295" y="212626"/>
            <a:ext cx="1756746" cy="375633"/>
          </a:xfrm>
          <a:prstGeom prst="rect">
            <a:avLst/>
          </a:prstGeom>
        </p:spPr>
      </p:pic>
      <p:pic>
        <p:nvPicPr>
          <p:cNvPr id="17" name="Picture 16">
            <a:extLst>
              <a:ext uri="{FF2B5EF4-FFF2-40B4-BE49-F238E27FC236}">
                <a16:creationId xmlns:a16="http://schemas.microsoft.com/office/drawing/2014/main" id="{A3BD1460-F719-C64A-B087-08B39CF9F1EB}"/>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t="-23841" r="-9750" b="-23060"/>
          <a:stretch/>
        </p:blipFill>
        <p:spPr>
          <a:xfrm>
            <a:off x="-1256" y="327025"/>
            <a:ext cx="334631" cy="146050"/>
          </a:xfrm>
          <a:prstGeom prst="rect">
            <a:avLst/>
          </a:prstGeom>
        </p:spPr>
      </p:pic>
      <p:sp>
        <p:nvSpPr>
          <p:cNvPr id="11" name="TextBox 10">
            <a:extLst>
              <a:ext uri="{FF2B5EF4-FFF2-40B4-BE49-F238E27FC236}">
                <a16:creationId xmlns:a16="http://schemas.microsoft.com/office/drawing/2014/main" id="{076EDACC-F2B3-9D48-B8B7-759D5C24E1EB}"/>
              </a:ext>
            </a:extLst>
          </p:cNvPr>
          <p:cNvSpPr txBox="1"/>
          <p:nvPr userDrawn="1"/>
        </p:nvSpPr>
        <p:spPr>
          <a:xfrm>
            <a:off x="141668" y="6570784"/>
            <a:ext cx="12050332" cy="1923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650" b="0" i="0" dirty="0">
                <a:solidFill>
                  <a:schemeClr val="accent3"/>
                </a:solidFill>
                <a:latin typeface="Open Sans Light" panose="020B0306030504020204" pitchFamily="34" charset="0"/>
              </a:rPr>
              <a:t>© 2001-2019 Sitecore Corporation A/S. Sitecore® and Own the Experience® are registered trademarks of Sitecore Corporation A/S. All other brand names are the property of their respective owners.</a:t>
            </a:r>
          </a:p>
        </p:txBody>
      </p:sp>
      <p:sp>
        <p:nvSpPr>
          <p:cNvPr id="18" name="Text Placeholder 8">
            <a:extLst>
              <a:ext uri="{FF2B5EF4-FFF2-40B4-BE49-F238E27FC236}">
                <a16:creationId xmlns:a16="http://schemas.microsoft.com/office/drawing/2014/main" id="{72004538-2E99-3E44-BB49-2B0D48BA3B4B}"/>
              </a:ext>
            </a:extLst>
          </p:cNvPr>
          <p:cNvSpPr>
            <a:spLocks noGrp="1"/>
          </p:cNvSpPr>
          <p:nvPr>
            <p:ph type="body" sz="quarter" idx="12" hasCustomPrompt="1"/>
          </p:nvPr>
        </p:nvSpPr>
        <p:spPr>
          <a:xfrm>
            <a:off x="415625" y="211070"/>
            <a:ext cx="7546131" cy="399144"/>
          </a:xfrm>
          <a:prstGeom prst="rect">
            <a:avLst/>
          </a:prstGeom>
        </p:spPr>
        <p:txBody>
          <a:bodyPr/>
          <a:lstStyle>
            <a:lvl1pPr marL="0" indent="0">
              <a:buNone/>
              <a:defRPr sz="2400" b="1" i="0">
                <a:latin typeface="Open Sans Semibold" panose="020B0606030504020204" pitchFamily="34" charset="0"/>
                <a:ea typeface="Open Sans Semibold" panose="020B0606030504020204" pitchFamily="34" charset="0"/>
                <a:cs typeface="Open Sans Semibold" panose="020B0606030504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Lorem ipsum </a:t>
            </a:r>
            <a:r>
              <a:rPr lang="en-US" dirty="0" err="1"/>
              <a:t>personalitiouan</a:t>
            </a:r>
            <a:r>
              <a:rPr lang="en-US" dirty="0"/>
              <a:t> </a:t>
            </a:r>
            <a:r>
              <a:rPr lang="en-US" dirty="0" err="1"/>
              <a:t>thori</a:t>
            </a:r>
            <a:r>
              <a:rPr lang="en-US" dirty="0"/>
              <a:t> </a:t>
            </a:r>
            <a:r>
              <a:rPr lang="en-US" dirty="0" err="1"/>
              <a:t>lorius</a:t>
            </a:r>
            <a:endParaRPr lang="en-US" dirty="0"/>
          </a:p>
        </p:txBody>
      </p:sp>
      <p:sp>
        <p:nvSpPr>
          <p:cNvPr id="9" name="Content Placeholder 2">
            <a:extLst>
              <a:ext uri="{FF2B5EF4-FFF2-40B4-BE49-F238E27FC236}">
                <a16:creationId xmlns:a16="http://schemas.microsoft.com/office/drawing/2014/main" id="{8B73DE91-0F47-5042-A509-2964F0ADC134}"/>
              </a:ext>
            </a:extLst>
          </p:cNvPr>
          <p:cNvSpPr>
            <a:spLocks noGrp="1"/>
          </p:cNvSpPr>
          <p:nvPr>
            <p:ph idx="1"/>
          </p:nvPr>
        </p:nvSpPr>
        <p:spPr>
          <a:xfrm>
            <a:off x="437768" y="1519315"/>
            <a:ext cx="7115971" cy="4592132"/>
          </a:xfrm>
          <a:prstGeom prst="rect">
            <a:avLst/>
          </a:prstGeom>
        </p:spPr>
        <p:txBody>
          <a:bodyPr/>
          <a:lstStyle>
            <a:lvl1pPr marL="0" indent="0">
              <a:lnSpc>
                <a:spcPct val="100000"/>
              </a:lnSpc>
              <a:spcBef>
                <a:spcPts val="1000"/>
              </a:spcBef>
              <a:spcAft>
                <a:spcPts val="600"/>
              </a:spcAft>
              <a:buNone/>
              <a:defRPr sz="2400" b="1"/>
            </a:lvl1pPr>
            <a:lvl2pPr>
              <a:lnSpc>
                <a:spcPct val="100000"/>
              </a:lnSpc>
              <a:spcBef>
                <a:spcPts val="1000"/>
              </a:spcBef>
              <a:spcAft>
                <a:spcPts val="600"/>
              </a:spcAft>
              <a:defRPr sz="2000"/>
            </a:lvl2pPr>
            <a:lvl3pPr>
              <a:lnSpc>
                <a:spcPct val="100000"/>
              </a:lnSpc>
              <a:spcBef>
                <a:spcPts val="1000"/>
              </a:spcBef>
              <a:spcAft>
                <a:spcPts val="600"/>
              </a:spcAft>
              <a:defRPr sz="1800"/>
            </a:lvl3pPr>
            <a:lvl4pPr>
              <a:lnSpc>
                <a:spcPct val="100000"/>
              </a:lnSpc>
              <a:spcBef>
                <a:spcPts val="1000"/>
              </a:spcBef>
              <a:spcAft>
                <a:spcPts val="600"/>
              </a:spcAft>
              <a:defRPr sz="1600"/>
            </a:lvl4pPr>
            <a:lvl5pPr>
              <a:lnSpc>
                <a:spcPct val="100000"/>
              </a:lnSpc>
              <a:spcBef>
                <a:spcPts val="1000"/>
              </a:spcBef>
              <a:spcAft>
                <a:spcPts val="600"/>
              </a:spcAft>
              <a:defRPr sz="16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0" name="Picture 9">
            <a:extLst>
              <a:ext uri="{FF2B5EF4-FFF2-40B4-BE49-F238E27FC236}">
                <a16:creationId xmlns:a16="http://schemas.microsoft.com/office/drawing/2014/main" id="{63C1909F-D922-E944-8E17-989A0C32A56C}"/>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7646506" y="775499"/>
            <a:ext cx="3500183" cy="6218308"/>
          </a:xfrm>
          <a:prstGeom prst="rect">
            <a:avLst/>
          </a:prstGeom>
          <a:effectLst/>
        </p:spPr>
      </p:pic>
      <p:sp>
        <p:nvSpPr>
          <p:cNvPr id="16" name="Picture Placeholder 10">
            <a:extLst>
              <a:ext uri="{FF2B5EF4-FFF2-40B4-BE49-F238E27FC236}">
                <a16:creationId xmlns:a16="http://schemas.microsoft.com/office/drawing/2014/main" id="{D2F9A2E7-7000-194D-A703-72F07021A4BB}"/>
              </a:ext>
            </a:extLst>
          </p:cNvPr>
          <p:cNvSpPr>
            <a:spLocks noGrp="1"/>
          </p:cNvSpPr>
          <p:nvPr>
            <p:ph type="pic" sz="quarter" idx="13" hasCustomPrompt="1"/>
          </p:nvPr>
        </p:nvSpPr>
        <p:spPr>
          <a:xfrm>
            <a:off x="8312034" y="1675469"/>
            <a:ext cx="2341759" cy="4137190"/>
          </a:xfrm>
          <a:prstGeom prst="rect">
            <a:avLst/>
          </a:prstGeom>
          <a:solidFill>
            <a:schemeClr val="accent6"/>
          </a:solidFill>
        </p:spPr>
        <p:txBody>
          <a:bodyPr/>
          <a:lstStyle>
            <a:lvl1pPr marL="0" indent="0" algn="ctr">
              <a:buNone/>
              <a:defRPr sz="1400">
                <a:solidFill>
                  <a:schemeClr val="accent3"/>
                </a:solidFill>
              </a:defRPr>
            </a:lvl1pPr>
          </a:lstStyle>
          <a:p>
            <a:br>
              <a:rPr lang="en-US" dirty="0"/>
            </a:br>
            <a:r>
              <a:rPr lang="en-US" dirty="0"/>
              <a:t>Click icon to add picture</a:t>
            </a:r>
          </a:p>
        </p:txBody>
      </p:sp>
    </p:spTree>
    <p:extLst>
      <p:ext uri="{BB962C8B-B14F-4D97-AF65-F5344CB8AC3E}">
        <p14:creationId xmlns:p14="http://schemas.microsoft.com/office/powerpoint/2010/main" val="263780095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6F075C9B-4A31-6D46-8FA8-0022735E351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55539" t="23970"/>
          <a:stretch/>
        </p:blipFill>
        <p:spPr>
          <a:xfrm>
            <a:off x="5062329" y="0"/>
            <a:ext cx="7129670" cy="6858000"/>
          </a:xfrm>
          <a:prstGeom prst="rect">
            <a:avLst/>
          </a:prstGeom>
        </p:spPr>
      </p:pic>
      <p:sp>
        <p:nvSpPr>
          <p:cNvPr id="2" name="TextBox 1">
            <a:extLst>
              <a:ext uri="{FF2B5EF4-FFF2-40B4-BE49-F238E27FC236}">
                <a16:creationId xmlns:a16="http://schemas.microsoft.com/office/drawing/2014/main" id="{813490E4-6D34-AD4F-9606-D3A8E71B6F41}"/>
              </a:ext>
            </a:extLst>
          </p:cNvPr>
          <p:cNvSpPr txBox="1"/>
          <p:nvPr userDrawn="1"/>
        </p:nvSpPr>
        <p:spPr>
          <a:xfrm>
            <a:off x="639399" y="1431236"/>
            <a:ext cx="4422931" cy="1015663"/>
          </a:xfrm>
          <a:prstGeom prst="rect">
            <a:avLst/>
          </a:prstGeom>
          <a:noFill/>
        </p:spPr>
        <p:txBody>
          <a:bodyPr wrap="square" rtlCol="0">
            <a:spAutoFit/>
          </a:bodyPr>
          <a:lstStyle/>
          <a:p>
            <a:pPr algn="l"/>
            <a:r>
              <a:rPr lang="en-US" sz="6000" b="1" dirty="0"/>
              <a:t>Thank you</a:t>
            </a:r>
          </a:p>
        </p:txBody>
      </p:sp>
      <p:sp>
        <p:nvSpPr>
          <p:cNvPr id="10" name="TextBox 9">
            <a:extLst>
              <a:ext uri="{FF2B5EF4-FFF2-40B4-BE49-F238E27FC236}">
                <a16:creationId xmlns:a16="http://schemas.microsoft.com/office/drawing/2014/main" id="{93395DC6-A9B9-304E-A1E3-D5051C953A42}"/>
              </a:ext>
            </a:extLst>
          </p:cNvPr>
          <p:cNvSpPr txBox="1"/>
          <p:nvPr userDrawn="1"/>
        </p:nvSpPr>
        <p:spPr>
          <a:xfrm>
            <a:off x="733386" y="3233952"/>
            <a:ext cx="3439471" cy="1288366"/>
          </a:xfrm>
          <a:prstGeom prst="rect">
            <a:avLst/>
          </a:prstGeom>
          <a:noFill/>
        </p:spPr>
        <p:txBody>
          <a:bodyPr wrap="square" rtlCol="0">
            <a:spAutoFit/>
          </a:bodyPr>
          <a:lstStyle/>
          <a:p>
            <a:pPr marL="0" marR="0" indent="0" algn="l" defTabSz="914514" rtl="0" eaLnBrk="1" fontAlgn="auto" latinLnBrk="0" hangingPunct="1">
              <a:lnSpc>
                <a:spcPct val="200000"/>
              </a:lnSpc>
              <a:spcBef>
                <a:spcPts val="0"/>
              </a:spcBef>
              <a:spcAft>
                <a:spcPts val="0"/>
              </a:spcAft>
              <a:buClrTx/>
              <a:buSzTx/>
              <a:buFontTx/>
              <a:buNone/>
              <a:tabLst/>
              <a:defRPr/>
            </a:pPr>
            <a:r>
              <a:rPr lang="en-US" sz="800" b="1" i="0" u="none" strike="noStrike" kern="1200" baseline="0" dirty="0">
                <a:solidFill>
                  <a:schemeClr val="accent3"/>
                </a:solidFill>
                <a:latin typeface="Open Sans" panose="020B0606030504020204" pitchFamily="34" charset="0"/>
                <a:ea typeface="Open Sans" panose="020B0606030504020204" pitchFamily="34" charset="0"/>
                <a:cs typeface="Open Sans" panose="020B0606030504020204" pitchFamily="34" charset="0"/>
              </a:rPr>
              <a:t>FOR DISCUSSION PURPOSES ONLY. </a:t>
            </a:r>
          </a:p>
          <a:p>
            <a:pPr marL="0" marR="0" indent="0" algn="l" defTabSz="914514" rtl="0" eaLnBrk="1" fontAlgn="auto" latinLnBrk="0" hangingPunct="1">
              <a:lnSpc>
                <a:spcPct val="200000"/>
              </a:lnSpc>
              <a:spcBef>
                <a:spcPts val="0"/>
              </a:spcBef>
              <a:spcAft>
                <a:spcPts val="0"/>
              </a:spcAft>
              <a:buClrTx/>
              <a:buSzTx/>
              <a:buFontTx/>
              <a:buNone/>
              <a:tabLst/>
              <a:defRPr/>
            </a:pPr>
            <a:r>
              <a:rPr lang="en-US" sz="800" b="0" i="0" u="none" strike="noStrike" kern="1200" baseline="0" dirty="0">
                <a:solidFill>
                  <a:schemeClr val="accent3"/>
                </a:solidFill>
                <a:latin typeface="Open Sans" panose="020B0606030504020204" pitchFamily="34" charset="0"/>
                <a:ea typeface="Open Sans" panose="020B0606030504020204" pitchFamily="34" charset="0"/>
                <a:cs typeface="Open Sans" panose="020B0606030504020204" pitchFamily="34" charset="0"/>
              </a:rPr>
              <a:t>Sitecore Confidential and Proprietary. ©2019 Sitecore Corporation A/S. Sitecore</a:t>
            </a:r>
            <a:r>
              <a:rPr lang="en-US" sz="800" b="0" i="0" u="none" strike="noStrike" kern="1200" baseline="30000" dirty="0">
                <a:solidFill>
                  <a:schemeClr val="accent3"/>
                </a:solidFill>
                <a:latin typeface="Open Sans" panose="020B0606030504020204" pitchFamily="34" charset="0"/>
                <a:ea typeface="Open Sans" panose="020B0606030504020204" pitchFamily="34" charset="0"/>
                <a:cs typeface="Open Sans" panose="020B0606030504020204" pitchFamily="34" charset="0"/>
              </a:rPr>
              <a:t>®</a:t>
            </a:r>
            <a:r>
              <a:rPr lang="en-US" sz="800" b="0" i="0" u="none" strike="noStrike" kern="1200" baseline="0" dirty="0">
                <a:solidFill>
                  <a:schemeClr val="accent3"/>
                </a:solidFill>
                <a:latin typeface="Open Sans" panose="020B0606030504020204" pitchFamily="34" charset="0"/>
                <a:ea typeface="Open Sans" panose="020B0606030504020204" pitchFamily="34" charset="0"/>
                <a:cs typeface="Open Sans" panose="020B0606030504020204" pitchFamily="34" charset="0"/>
              </a:rPr>
              <a:t> and Own the Experience</a:t>
            </a:r>
            <a:r>
              <a:rPr lang="en-US" sz="800" b="0" i="0" u="none" strike="noStrike" kern="1200" baseline="30000" dirty="0">
                <a:solidFill>
                  <a:schemeClr val="accent3"/>
                </a:solidFill>
                <a:latin typeface="Open Sans" panose="020B0606030504020204" pitchFamily="34" charset="0"/>
                <a:ea typeface="Open Sans" panose="020B0606030504020204" pitchFamily="34" charset="0"/>
                <a:cs typeface="Open Sans" panose="020B0606030504020204" pitchFamily="34" charset="0"/>
              </a:rPr>
              <a:t>®</a:t>
            </a:r>
            <a:r>
              <a:rPr lang="en-US" sz="800" b="0" i="0" u="none" strike="noStrike" kern="1200" baseline="0" dirty="0">
                <a:solidFill>
                  <a:schemeClr val="accent3"/>
                </a:solidFill>
                <a:latin typeface="Open Sans" panose="020B0606030504020204" pitchFamily="34" charset="0"/>
                <a:ea typeface="Open Sans" panose="020B0606030504020204" pitchFamily="34" charset="0"/>
                <a:cs typeface="Open Sans" panose="020B0606030504020204" pitchFamily="34" charset="0"/>
              </a:rPr>
              <a:t> are registered trademarks of Sitecore Corporation A/S. All other brand names are the property of their respective owners.</a:t>
            </a:r>
            <a:endParaRPr lang="en-US" sz="800" baseline="0" dirty="0">
              <a:solidFill>
                <a:schemeClr val="accent3"/>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6" name="Picture 5">
            <a:extLst>
              <a:ext uri="{FF2B5EF4-FFF2-40B4-BE49-F238E27FC236}">
                <a16:creationId xmlns:a16="http://schemas.microsoft.com/office/drawing/2014/main" id="{D0A4391B-30BD-D24E-B913-CBA5C068AD9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44455" y="5225458"/>
            <a:ext cx="2656023" cy="572419"/>
          </a:xfrm>
          <a:prstGeom prst="rect">
            <a:avLst/>
          </a:prstGeom>
        </p:spPr>
      </p:pic>
    </p:spTree>
    <p:extLst>
      <p:ext uri="{BB962C8B-B14F-4D97-AF65-F5344CB8AC3E}">
        <p14:creationId xmlns:p14="http://schemas.microsoft.com/office/powerpoint/2010/main" val="31395914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HeaderBasic_LgImage_SingleTex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F3CEC76-62CC-C444-85DE-C5DFB45DC47B}"/>
              </a:ext>
            </a:extLst>
          </p:cNvPr>
          <p:cNvPicPr>
            <a:picLocks noChangeAspect="1"/>
          </p:cNvPicPr>
          <p:nvPr userDrawn="1"/>
        </p:nvPicPr>
        <p:blipFill>
          <a:blip r:embed="rId2"/>
          <a:stretch>
            <a:fillRect/>
          </a:stretch>
        </p:blipFill>
        <p:spPr>
          <a:xfrm>
            <a:off x="6350" y="0"/>
            <a:ext cx="12179300" cy="6858000"/>
          </a:xfrm>
          <a:prstGeom prst="rect">
            <a:avLst/>
          </a:prstGeom>
        </p:spPr>
      </p:pic>
      <p:sp>
        <p:nvSpPr>
          <p:cNvPr id="11" name="TextBox 10">
            <a:extLst>
              <a:ext uri="{FF2B5EF4-FFF2-40B4-BE49-F238E27FC236}">
                <a16:creationId xmlns:a16="http://schemas.microsoft.com/office/drawing/2014/main" id="{076EDACC-F2B3-9D48-B8B7-759D5C24E1EB}"/>
              </a:ext>
            </a:extLst>
          </p:cNvPr>
          <p:cNvSpPr txBox="1"/>
          <p:nvPr userDrawn="1"/>
        </p:nvSpPr>
        <p:spPr>
          <a:xfrm>
            <a:off x="141669" y="6570783"/>
            <a:ext cx="8235978" cy="1923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650" b="0" i="0" dirty="0">
                <a:solidFill>
                  <a:schemeClr val="accent3">
                    <a:lumMod val="50000"/>
                  </a:schemeClr>
                </a:solidFill>
                <a:latin typeface="Open Sans Light" panose="020B0306030504020204" pitchFamily="34" charset="0"/>
              </a:rPr>
              <a:t>© 2001-2019 Sitecore Corporation A/S. Sitecore® and Own the Experience® are registered trademarks of Sitecore Corporation A/S. All other brand names are the property of their respective owners.</a:t>
            </a:r>
          </a:p>
        </p:txBody>
      </p:sp>
      <p:sp>
        <p:nvSpPr>
          <p:cNvPr id="7" name="Text Placeholder 12">
            <a:extLst>
              <a:ext uri="{FF2B5EF4-FFF2-40B4-BE49-F238E27FC236}">
                <a16:creationId xmlns:a16="http://schemas.microsoft.com/office/drawing/2014/main" id="{80EA6A67-E335-5341-AA0E-7E1FCE7A6EC6}"/>
              </a:ext>
            </a:extLst>
          </p:cNvPr>
          <p:cNvSpPr>
            <a:spLocks noGrp="1"/>
          </p:cNvSpPr>
          <p:nvPr>
            <p:ph type="body" sz="quarter" idx="13" hasCustomPrompt="1"/>
          </p:nvPr>
        </p:nvSpPr>
        <p:spPr>
          <a:xfrm>
            <a:off x="587800" y="1748791"/>
            <a:ext cx="569843" cy="4475322"/>
          </a:xfrm>
          <a:prstGeom prst="rect">
            <a:avLst/>
          </a:prstGeom>
        </p:spPr>
        <p:txBody>
          <a:bodyPr lIns="0" tIns="0" rIns="0" bIns="0" anchor="t" anchorCtr="0"/>
          <a:lstStyle>
            <a:lvl1pPr marL="12700" indent="0">
              <a:lnSpc>
                <a:spcPct val="150000"/>
              </a:lnSpc>
              <a:spcBef>
                <a:spcPts val="0"/>
              </a:spcBef>
              <a:buNone/>
              <a:tabLst/>
              <a:defRPr sz="1800" b="1">
                <a:solidFill>
                  <a:srgbClr val="FF0000"/>
                </a:solidFill>
                <a:latin typeface="Open Sans" panose="020B0606030504020204" pitchFamily="34" charset="0"/>
                <a:ea typeface="Open Sans" panose="020B0606030504020204" pitchFamily="34" charset="0"/>
                <a:cs typeface="Open Sans" panose="020B0606030504020204" pitchFamily="34" charset="0"/>
              </a:defRPr>
            </a:lvl1pPr>
            <a:lvl2pPr marL="12700" indent="0">
              <a:buNone/>
              <a:tabLst/>
              <a:defRPr sz="2400"/>
            </a:lvl2pPr>
            <a:lvl3pPr marL="12700" indent="0">
              <a:buNone/>
              <a:tabLst/>
              <a:defRPr sz="2400"/>
            </a:lvl3pPr>
            <a:lvl4pPr marL="12700" indent="0">
              <a:buNone/>
              <a:tabLst/>
              <a:defRPr sz="2400"/>
            </a:lvl4pPr>
            <a:lvl5pPr marL="12700" indent="0">
              <a:buNone/>
              <a:tabLst/>
              <a:defRPr sz="2400"/>
            </a:lvl5pPr>
          </a:lstStyle>
          <a:p>
            <a:pPr lvl="0"/>
            <a:r>
              <a:rPr lang="en-US" dirty="0"/>
              <a:t>01</a:t>
            </a:r>
          </a:p>
          <a:p>
            <a:pPr lvl="0"/>
            <a:r>
              <a:rPr lang="en-US" dirty="0"/>
              <a:t>02</a:t>
            </a:r>
          </a:p>
          <a:p>
            <a:pPr lvl="0"/>
            <a:r>
              <a:rPr lang="en-US" dirty="0"/>
              <a:t>03</a:t>
            </a:r>
          </a:p>
          <a:p>
            <a:pPr lvl="0"/>
            <a:r>
              <a:rPr lang="en-US" dirty="0"/>
              <a:t>04</a:t>
            </a:r>
          </a:p>
          <a:p>
            <a:pPr lvl="0"/>
            <a:r>
              <a:rPr lang="en-US" dirty="0"/>
              <a:t>05</a:t>
            </a:r>
          </a:p>
          <a:p>
            <a:pPr lvl="0"/>
            <a:r>
              <a:rPr lang="en-US" dirty="0"/>
              <a:t>06</a:t>
            </a:r>
          </a:p>
          <a:p>
            <a:pPr lvl="0"/>
            <a:r>
              <a:rPr lang="en-US" dirty="0"/>
              <a:t>07</a:t>
            </a:r>
          </a:p>
          <a:p>
            <a:pPr lvl="0"/>
            <a:r>
              <a:rPr lang="en-US" dirty="0"/>
              <a:t>08</a:t>
            </a:r>
          </a:p>
          <a:p>
            <a:pPr lvl="0"/>
            <a:r>
              <a:rPr lang="en-US" dirty="0"/>
              <a:t>09</a:t>
            </a:r>
          </a:p>
        </p:txBody>
      </p:sp>
      <p:sp>
        <p:nvSpPr>
          <p:cNvPr id="8" name="Text Placeholder 17">
            <a:extLst>
              <a:ext uri="{FF2B5EF4-FFF2-40B4-BE49-F238E27FC236}">
                <a16:creationId xmlns:a16="http://schemas.microsoft.com/office/drawing/2014/main" id="{367F50F6-D7B2-5749-BD62-F5621722AF2F}"/>
              </a:ext>
            </a:extLst>
          </p:cNvPr>
          <p:cNvSpPr>
            <a:spLocks noGrp="1"/>
          </p:cNvSpPr>
          <p:nvPr>
            <p:ph type="body" sz="quarter" idx="14" hasCustomPrompt="1"/>
          </p:nvPr>
        </p:nvSpPr>
        <p:spPr>
          <a:xfrm>
            <a:off x="1465104" y="1710245"/>
            <a:ext cx="7010302" cy="4475163"/>
          </a:xfrm>
          <a:prstGeom prst="rect">
            <a:avLst/>
          </a:prstGeom>
        </p:spPr>
        <p:txBody>
          <a:bodyPr/>
          <a:lstStyle>
            <a:lvl1pPr marL="0" marR="0" indent="0" algn="l" defTabSz="914400" rtl="0" eaLnBrk="1" fontAlgn="auto" latinLnBrk="0" hangingPunct="1">
              <a:lnSpc>
                <a:spcPct val="150000"/>
              </a:lnSpc>
              <a:spcBef>
                <a:spcPts val="0"/>
              </a:spcBef>
              <a:spcAft>
                <a:spcPts val="0"/>
              </a:spcAft>
              <a:buClrTx/>
              <a:buSzTx/>
              <a:buFont typeface="Arial" panose="020B0604020202020204" pitchFamily="34" charset="0"/>
              <a:buNone/>
              <a:tabLst/>
              <a:defRPr lang="en-US" sz="1800" b="0" i="0" smtClean="0">
                <a:effectLs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Section title goes here</a:t>
            </a:r>
          </a:p>
          <a:p>
            <a:pPr lvl="0"/>
            <a:r>
              <a:rPr lang="en-US" dirty="0"/>
              <a:t>Lorem ipsum dolor sit </a:t>
            </a:r>
            <a:r>
              <a:rPr lang="en-US" dirty="0" err="1"/>
              <a:t>amet</a:t>
            </a:r>
            <a:endParaRPr lang="en-US" dirty="0"/>
          </a:p>
          <a:p>
            <a:pPr lvl="0"/>
            <a:r>
              <a:rPr lang="en-US" b="0" i="0" dirty="0" err="1">
                <a:solidFill>
                  <a:srgbClr val="000000"/>
                </a:solidFill>
                <a:effectLst/>
                <a:latin typeface="Open Sans" panose="020B0606030504020204" pitchFamily="34" charset="0"/>
              </a:rPr>
              <a:t>Sed</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vulputate</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eget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nisl</a:t>
            </a:r>
            <a:r>
              <a:rPr lang="en-US" b="0" i="0" dirty="0">
                <a:solidFill>
                  <a:srgbClr val="000000"/>
                </a:solidFill>
                <a:effectLst/>
                <a:latin typeface="Open Sans" panose="020B0606030504020204" pitchFamily="34" charset="0"/>
              </a:rPr>
              <a:t> at </a:t>
            </a:r>
            <a:r>
              <a:rPr lang="en-US" b="0" i="0" dirty="0" err="1">
                <a:solidFill>
                  <a:srgbClr val="000000"/>
                </a:solidFill>
                <a:effectLst/>
                <a:latin typeface="Open Sans" panose="020B0606030504020204" pitchFamily="34" charset="0"/>
              </a:rPr>
              <a:t>aliquam</a:t>
            </a:r>
            <a:endParaRPr lang="en-US" b="0" i="0" dirty="0">
              <a:solidFill>
                <a:srgbClr val="000000"/>
              </a:solidFill>
              <a:effectLst/>
              <a:latin typeface="Open Sans" panose="020B0606030504020204" pitchFamily="34" charset="0"/>
            </a:endParaRPr>
          </a:p>
          <a:p>
            <a:pPr lvl="0"/>
            <a:r>
              <a:rPr lang="en-US" b="0" i="0" dirty="0" err="1">
                <a:solidFill>
                  <a:srgbClr val="000000"/>
                </a:solidFill>
                <a:effectLst/>
                <a:latin typeface="Open Sans" panose="020B0606030504020204" pitchFamily="34" charset="0"/>
              </a:rPr>
              <a:t>Phasellus</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auctor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sodales</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justo</a:t>
            </a:r>
            <a:r>
              <a:rPr lang="en-US" b="0" i="0" dirty="0">
                <a:solidFill>
                  <a:srgbClr val="000000"/>
                </a:solidFill>
                <a:effectLst/>
                <a:latin typeface="Open Sans" panose="020B0606030504020204" pitchFamily="34" charset="0"/>
              </a:rPr>
              <a:t> vitae </a:t>
            </a:r>
            <a:r>
              <a:rPr lang="en-US" b="0" i="0" dirty="0" err="1">
                <a:solidFill>
                  <a:srgbClr val="000000"/>
                </a:solidFill>
                <a:effectLst/>
                <a:latin typeface="Open Sans" panose="020B0606030504020204" pitchFamily="34" charset="0"/>
              </a:rPr>
              <a:t>iaculis</a:t>
            </a:r>
            <a:endParaRPr lang="en-US" b="0" i="0" dirty="0">
              <a:solidFill>
                <a:srgbClr val="000000"/>
              </a:solidFill>
              <a:effectLst/>
              <a:latin typeface="Open Sans" panose="020B0606030504020204" pitchFamily="34" charset="0"/>
            </a:endParaRPr>
          </a:p>
          <a:p>
            <a:pPr lvl="0"/>
            <a:r>
              <a:rPr lang="en-US" dirty="0"/>
              <a:t>Integer </a:t>
            </a:r>
            <a:r>
              <a:rPr lang="en-US" dirty="0" err="1"/>
              <a:t>commodo</a:t>
            </a:r>
            <a:r>
              <a:rPr lang="en-US" dirty="0"/>
              <a:t> </a:t>
            </a:r>
            <a:r>
              <a:rPr lang="en-US" dirty="0" err="1"/>
              <a:t>quam</a:t>
            </a:r>
            <a:r>
              <a:rPr lang="en-US" dirty="0"/>
              <a:t> non </a:t>
            </a:r>
            <a:r>
              <a:rPr lang="en-US" dirty="0" err="1"/>
              <a:t>urna</a:t>
            </a:r>
            <a:r>
              <a:rPr lang="en-US" dirty="0"/>
              <a:t> </a:t>
            </a:r>
            <a:r>
              <a:rPr lang="en-US" dirty="0" err="1"/>
              <a:t>feugiat</a:t>
            </a:r>
            <a:endParaRPr lang="en-US" dirty="0"/>
          </a:p>
          <a:p>
            <a:pPr lvl="0"/>
            <a:r>
              <a:rPr lang="en-US" dirty="0" err="1"/>
              <a:t>Sed</a:t>
            </a:r>
            <a:r>
              <a:rPr lang="en-US" dirty="0"/>
              <a:t> </a:t>
            </a:r>
            <a:r>
              <a:rPr lang="en-US" dirty="0" err="1"/>
              <a:t>vulputate</a:t>
            </a:r>
            <a:r>
              <a:rPr lang="en-US" dirty="0"/>
              <a:t> </a:t>
            </a:r>
            <a:r>
              <a:rPr lang="en-US" dirty="0" err="1"/>
              <a:t>eget</a:t>
            </a:r>
            <a:r>
              <a:rPr lang="en-US" dirty="0"/>
              <a:t> </a:t>
            </a:r>
            <a:r>
              <a:rPr lang="en-US" dirty="0" err="1"/>
              <a:t>nisl</a:t>
            </a:r>
            <a:r>
              <a:rPr lang="en-US" dirty="0"/>
              <a:t> at </a:t>
            </a:r>
            <a:r>
              <a:rPr lang="en-US" dirty="0" err="1"/>
              <a:t>aliquam</a:t>
            </a:r>
            <a:endParaRPr lang="en-US" dirty="0"/>
          </a:p>
          <a:p>
            <a:pPr lvl="0"/>
            <a:r>
              <a:rPr lang="en-US" dirty="0" err="1"/>
              <a:t>Phasellus</a:t>
            </a:r>
            <a:r>
              <a:rPr lang="en-US" dirty="0"/>
              <a:t> </a:t>
            </a:r>
            <a:r>
              <a:rPr lang="en-US" dirty="0" err="1"/>
              <a:t>auctor</a:t>
            </a:r>
            <a:r>
              <a:rPr lang="en-US" dirty="0"/>
              <a:t> </a:t>
            </a:r>
            <a:r>
              <a:rPr lang="en-US" dirty="0" err="1"/>
              <a:t>sodales</a:t>
            </a:r>
            <a:r>
              <a:rPr lang="en-US" dirty="0"/>
              <a:t> </a:t>
            </a:r>
            <a:r>
              <a:rPr lang="en-US" dirty="0" err="1"/>
              <a:t>justo</a:t>
            </a:r>
            <a:r>
              <a:rPr lang="en-US" dirty="0"/>
              <a:t> vitae </a:t>
            </a:r>
            <a:r>
              <a:rPr lang="en-US" dirty="0" err="1"/>
              <a:t>iaculi</a:t>
            </a:r>
            <a:endParaRPr lang="en-US" dirty="0"/>
          </a:p>
          <a:p>
            <a:pPr marL="0" marR="0" lvl="0" indent="0" algn="l" defTabSz="914400" rtl="0" eaLnBrk="1" fontAlgn="auto" latinLnBrk="0" hangingPunct="1">
              <a:lnSpc>
                <a:spcPct val="150000"/>
              </a:lnSpc>
              <a:spcBef>
                <a:spcPts val="0"/>
              </a:spcBef>
              <a:spcAft>
                <a:spcPts val="0"/>
              </a:spcAft>
              <a:buClrTx/>
              <a:buSzTx/>
              <a:buFont typeface="Arial" panose="020B0604020202020204" pitchFamily="34" charset="0"/>
              <a:buNone/>
              <a:tabLst/>
              <a:defRPr/>
            </a:pPr>
            <a:r>
              <a:rPr lang="en-US" b="0" i="0" dirty="0" err="1">
                <a:solidFill>
                  <a:srgbClr val="000000"/>
                </a:solidFill>
                <a:effectLst/>
                <a:latin typeface="Open Sans" panose="020B0606030504020204" pitchFamily="34" charset="0"/>
              </a:rPr>
              <a:t>Sed</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vulputate</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eget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nisl</a:t>
            </a:r>
            <a:r>
              <a:rPr lang="en-US" b="0" i="0" dirty="0">
                <a:solidFill>
                  <a:srgbClr val="000000"/>
                </a:solidFill>
                <a:effectLst/>
                <a:latin typeface="Open Sans" panose="020B0606030504020204" pitchFamily="34" charset="0"/>
              </a:rPr>
              <a:t> at </a:t>
            </a:r>
            <a:r>
              <a:rPr lang="en-US" b="0" i="0" dirty="0" err="1">
                <a:solidFill>
                  <a:srgbClr val="000000"/>
                </a:solidFill>
                <a:effectLst/>
                <a:latin typeface="Open Sans" panose="020B0606030504020204" pitchFamily="34" charset="0"/>
              </a:rPr>
              <a:t>aliquam</a:t>
            </a:r>
            <a:endParaRPr lang="en-US" b="0" i="0" dirty="0">
              <a:solidFill>
                <a:srgbClr val="000000"/>
              </a:solidFill>
              <a:effectLst/>
              <a:latin typeface="Open Sans" panose="020B0606030504020204" pitchFamily="34" charset="0"/>
            </a:endParaRPr>
          </a:p>
          <a:p>
            <a:pPr marL="0" marR="0" lvl="0" indent="0" algn="l" defTabSz="914400" rtl="0" eaLnBrk="1" fontAlgn="auto" latinLnBrk="0" hangingPunct="1">
              <a:lnSpc>
                <a:spcPct val="150000"/>
              </a:lnSpc>
              <a:spcBef>
                <a:spcPts val="0"/>
              </a:spcBef>
              <a:spcAft>
                <a:spcPts val="0"/>
              </a:spcAft>
              <a:buClrTx/>
              <a:buSzTx/>
              <a:buFont typeface="Arial" panose="020B0604020202020204" pitchFamily="34" charset="0"/>
              <a:buNone/>
              <a:tabLst/>
              <a:defRPr/>
            </a:pPr>
            <a:r>
              <a:rPr lang="en-US" b="0" i="0" dirty="0" err="1">
                <a:solidFill>
                  <a:srgbClr val="000000"/>
                </a:solidFill>
                <a:effectLst/>
                <a:latin typeface="Open Sans" panose="020B0606030504020204" pitchFamily="34" charset="0"/>
              </a:rPr>
              <a:t>Phasellus</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auctor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sodales</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justo</a:t>
            </a:r>
            <a:r>
              <a:rPr lang="en-US" b="0" i="0" dirty="0">
                <a:solidFill>
                  <a:srgbClr val="000000"/>
                </a:solidFill>
                <a:effectLst/>
                <a:latin typeface="Open Sans" panose="020B0606030504020204" pitchFamily="34" charset="0"/>
              </a:rPr>
              <a:t> vitae </a:t>
            </a:r>
            <a:r>
              <a:rPr lang="en-US" b="0" i="0" dirty="0" err="1">
                <a:solidFill>
                  <a:srgbClr val="000000"/>
                </a:solidFill>
                <a:effectLst/>
                <a:latin typeface="Open Sans" panose="020B0606030504020204" pitchFamily="34" charset="0"/>
              </a:rPr>
              <a:t>iaculis</a:t>
            </a:r>
            <a:endParaRPr lang="en-US" b="0" i="0" dirty="0">
              <a:solidFill>
                <a:srgbClr val="000000"/>
              </a:solidFill>
              <a:effectLst/>
              <a:latin typeface="Open Sans" panose="020B0606030504020204" pitchFamily="34" charset="0"/>
            </a:endParaRPr>
          </a:p>
        </p:txBody>
      </p:sp>
      <p:sp>
        <p:nvSpPr>
          <p:cNvPr id="9" name="Text Placeholder 43">
            <a:extLst>
              <a:ext uri="{FF2B5EF4-FFF2-40B4-BE49-F238E27FC236}">
                <a16:creationId xmlns:a16="http://schemas.microsoft.com/office/drawing/2014/main" id="{0F552344-2D13-0549-B437-7DF12A3786EB}"/>
              </a:ext>
            </a:extLst>
          </p:cNvPr>
          <p:cNvSpPr>
            <a:spLocks noGrp="1"/>
          </p:cNvSpPr>
          <p:nvPr>
            <p:ph type="body" sz="quarter" idx="11" hasCustomPrompt="1"/>
          </p:nvPr>
        </p:nvSpPr>
        <p:spPr>
          <a:xfrm>
            <a:off x="508287" y="778460"/>
            <a:ext cx="4452729" cy="570728"/>
          </a:xfrm>
          <a:prstGeom prst="rect">
            <a:avLst/>
          </a:prstGeom>
        </p:spPr>
        <p:txBody>
          <a:bodyPr/>
          <a:lstStyle>
            <a:lvl1pPr marL="0" indent="0">
              <a:lnSpc>
                <a:spcPct val="100000"/>
              </a:lnSpc>
              <a:spcBef>
                <a:spcPts val="0"/>
              </a:spcBef>
              <a:buNone/>
              <a:defRPr sz="42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Agenda</a:t>
            </a:r>
          </a:p>
        </p:txBody>
      </p:sp>
      <p:pic>
        <p:nvPicPr>
          <p:cNvPr id="14" name="Picture 13">
            <a:extLst>
              <a:ext uri="{FF2B5EF4-FFF2-40B4-BE49-F238E27FC236}">
                <a16:creationId xmlns:a16="http://schemas.microsoft.com/office/drawing/2014/main" id="{2FEE165D-B3BD-E643-AD27-E86FC6C3B85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993295" y="208036"/>
            <a:ext cx="1756746" cy="378610"/>
          </a:xfrm>
          <a:prstGeom prst="rect">
            <a:avLst/>
          </a:prstGeom>
        </p:spPr>
      </p:pic>
    </p:spTree>
    <p:extLst>
      <p:ext uri="{BB962C8B-B14F-4D97-AF65-F5344CB8AC3E}">
        <p14:creationId xmlns:p14="http://schemas.microsoft.com/office/powerpoint/2010/main" val="32997861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ivider Text Only">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076EDACC-F2B3-9D48-B8B7-759D5C24E1EB}"/>
              </a:ext>
            </a:extLst>
          </p:cNvPr>
          <p:cNvSpPr txBox="1"/>
          <p:nvPr userDrawn="1"/>
        </p:nvSpPr>
        <p:spPr>
          <a:xfrm>
            <a:off x="141668" y="6570784"/>
            <a:ext cx="12050332" cy="1923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650" b="0" i="0" dirty="0">
                <a:solidFill>
                  <a:schemeClr val="accent3">
                    <a:lumMod val="50000"/>
                  </a:schemeClr>
                </a:solidFill>
                <a:latin typeface="Open Sans Light" panose="020B0306030504020204" pitchFamily="34" charset="0"/>
              </a:rPr>
              <a:t>© 2001-2019 Sitecore Corporation A/S. Sitecore® and Own the Experience® are registered trademarks of Sitecore Corporation A/S. All other brand names are the property of their respective owners.</a:t>
            </a:r>
          </a:p>
        </p:txBody>
      </p:sp>
      <p:pic>
        <p:nvPicPr>
          <p:cNvPr id="6" name="Picture 5">
            <a:extLst>
              <a:ext uri="{FF2B5EF4-FFF2-40B4-BE49-F238E27FC236}">
                <a16:creationId xmlns:a16="http://schemas.microsoft.com/office/drawing/2014/main" id="{FB480229-85AC-2441-8831-422E20D6565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7" name="Text Placeholder 4">
            <a:extLst>
              <a:ext uri="{FF2B5EF4-FFF2-40B4-BE49-F238E27FC236}">
                <a16:creationId xmlns:a16="http://schemas.microsoft.com/office/drawing/2014/main" id="{4B310639-4176-4A46-92AF-86A12E3D04EB}"/>
              </a:ext>
            </a:extLst>
          </p:cNvPr>
          <p:cNvSpPr txBox="1">
            <a:spLocks/>
          </p:cNvSpPr>
          <p:nvPr userDrawn="1"/>
        </p:nvSpPr>
        <p:spPr>
          <a:xfrm>
            <a:off x="654420" y="2139322"/>
            <a:ext cx="6782700" cy="2871590"/>
          </a:xfrm>
          <a:prstGeom prst="rect">
            <a:avLst/>
          </a:prstGeom>
        </p:spPr>
        <p:txBody>
          <a:bodyPr lIns="0" tIns="0" rIns="0" bIns="0"/>
          <a:lstStyle>
            <a:lvl1pPr marL="0" indent="0" algn="l" defTabSz="914400" rtl="0" eaLnBrk="1" latinLnBrk="0" hangingPunct="1">
              <a:lnSpc>
                <a:spcPct val="100000"/>
              </a:lnSpc>
              <a:spcBef>
                <a:spcPts val="1000"/>
              </a:spcBef>
              <a:buFont typeface="Arial" panose="020B0604020202020204" pitchFamily="34" charset="0"/>
              <a:buNone/>
              <a:defRPr sz="2200" b="1" i="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4800" dirty="0"/>
          </a:p>
        </p:txBody>
      </p:sp>
      <p:sp>
        <p:nvSpPr>
          <p:cNvPr id="9" name="Text Placeholder 8">
            <a:extLst>
              <a:ext uri="{FF2B5EF4-FFF2-40B4-BE49-F238E27FC236}">
                <a16:creationId xmlns:a16="http://schemas.microsoft.com/office/drawing/2014/main" id="{DFB17460-DBBC-474A-AF69-257ADD6CD4E7}"/>
              </a:ext>
            </a:extLst>
          </p:cNvPr>
          <p:cNvSpPr>
            <a:spLocks noGrp="1"/>
          </p:cNvSpPr>
          <p:nvPr>
            <p:ph type="body" sz="quarter" idx="10" hasCustomPrompt="1"/>
          </p:nvPr>
        </p:nvSpPr>
        <p:spPr>
          <a:xfrm>
            <a:off x="807486" y="2369378"/>
            <a:ext cx="6977614" cy="3002453"/>
          </a:xfrm>
          <a:prstGeom prst="rect">
            <a:avLst/>
          </a:prstGeom>
        </p:spPr>
        <p:txBody>
          <a:bodyPr lIns="0" tIns="0" rIns="0" bIns="0"/>
          <a:lstStyle>
            <a:lvl1pPr marL="0" indent="0">
              <a:buNone/>
              <a:defRPr sz="4800" b="1"/>
            </a:lvl1pPr>
            <a:lvl2pPr marL="457200" indent="0">
              <a:buNone/>
              <a:defRPr sz="4800" b="1"/>
            </a:lvl2pPr>
            <a:lvl3pPr marL="914400" indent="0">
              <a:buNone/>
              <a:defRPr sz="4800" b="1"/>
            </a:lvl3pPr>
            <a:lvl4pPr marL="1371600" indent="0">
              <a:buNone/>
              <a:defRPr sz="4800" b="1"/>
            </a:lvl4pPr>
            <a:lvl5pPr marL="1828800" indent="0">
              <a:buNone/>
              <a:defRPr sz="4800" b="1"/>
            </a:lvl5pPr>
          </a:lstStyle>
          <a:p>
            <a:pPr lvl="0"/>
            <a:r>
              <a:rPr lang="en-US" dirty="0"/>
              <a:t>Lorem ipsum </a:t>
            </a:r>
            <a:r>
              <a:rPr lang="en-US" dirty="0" err="1"/>
              <a:t>dividerius</a:t>
            </a:r>
            <a:r>
              <a:rPr lang="en-US" dirty="0"/>
              <a:t> </a:t>
            </a:r>
            <a:r>
              <a:rPr lang="en-US" dirty="0" err="1"/>
              <a:t>textori</a:t>
            </a:r>
            <a:r>
              <a:rPr lang="en-US" dirty="0"/>
              <a:t> </a:t>
            </a:r>
            <a:r>
              <a:rPr lang="en-US" dirty="0" err="1"/>
              <a:t>ferus</a:t>
            </a:r>
            <a:r>
              <a:rPr lang="en-US" dirty="0"/>
              <a:t> </a:t>
            </a:r>
            <a:r>
              <a:rPr lang="en-US" dirty="0" err="1"/>
              <a:t>moreitoni</a:t>
            </a:r>
            <a:endParaRPr lang="en-US" dirty="0"/>
          </a:p>
        </p:txBody>
      </p:sp>
      <p:grpSp>
        <p:nvGrpSpPr>
          <p:cNvPr id="12" name="Group 11">
            <a:extLst>
              <a:ext uri="{FF2B5EF4-FFF2-40B4-BE49-F238E27FC236}">
                <a16:creationId xmlns:a16="http://schemas.microsoft.com/office/drawing/2014/main" id="{D230B5B3-6C67-E74F-9DA0-8980A0090F82}"/>
              </a:ext>
            </a:extLst>
          </p:cNvPr>
          <p:cNvGrpSpPr/>
          <p:nvPr userDrawn="1"/>
        </p:nvGrpSpPr>
        <p:grpSpPr>
          <a:xfrm>
            <a:off x="0" y="2569053"/>
            <a:ext cx="650490" cy="120502"/>
            <a:chOff x="462384" y="1403498"/>
            <a:chExt cx="650490" cy="120502"/>
          </a:xfrm>
        </p:grpSpPr>
        <p:sp>
          <p:nvSpPr>
            <p:cNvPr id="13" name="Oval 12">
              <a:extLst>
                <a:ext uri="{FF2B5EF4-FFF2-40B4-BE49-F238E27FC236}">
                  <a16:creationId xmlns:a16="http://schemas.microsoft.com/office/drawing/2014/main" id="{945BCC88-E2E0-354E-B4A9-116616F3BE5B}"/>
                </a:ext>
              </a:extLst>
            </p:cNvPr>
            <p:cNvSpPr/>
            <p:nvPr userDrawn="1"/>
          </p:nvSpPr>
          <p:spPr>
            <a:xfrm>
              <a:off x="992372" y="1403498"/>
              <a:ext cx="120502" cy="120502"/>
            </a:xfrm>
            <a:prstGeom prst="ellipse">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24E332AE-54C3-DE48-B1B8-5847B19F4D3D}"/>
                </a:ext>
              </a:extLst>
            </p:cNvPr>
            <p:cNvCxnSpPr>
              <a:cxnSpLocks/>
              <a:stCxn id="13" idx="2"/>
            </p:cNvCxnSpPr>
            <p:nvPr userDrawn="1"/>
          </p:nvCxnSpPr>
          <p:spPr>
            <a:xfrm flipH="1">
              <a:off x="462384" y="1463749"/>
              <a:ext cx="529988"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grpSp>
      <p:pic>
        <p:nvPicPr>
          <p:cNvPr id="10" name="Picture 9">
            <a:extLst>
              <a:ext uri="{FF2B5EF4-FFF2-40B4-BE49-F238E27FC236}">
                <a16:creationId xmlns:a16="http://schemas.microsoft.com/office/drawing/2014/main" id="{7F7A1ACD-7F8C-824E-895B-FA77348A519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07486" y="604287"/>
            <a:ext cx="1770251" cy="381520"/>
          </a:xfrm>
          <a:prstGeom prst="rect">
            <a:avLst/>
          </a:prstGeom>
        </p:spPr>
      </p:pic>
    </p:spTree>
    <p:extLst>
      <p:ext uri="{BB962C8B-B14F-4D97-AF65-F5344CB8AC3E}">
        <p14:creationId xmlns:p14="http://schemas.microsoft.com/office/powerpoint/2010/main" val="1353593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Headline + Image">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C291836E-B617-EE44-B407-7E9FF7EC2DFB}"/>
              </a:ext>
            </a:extLst>
          </p:cNvPr>
          <p:cNvSpPr>
            <a:spLocks noGrp="1"/>
          </p:cNvSpPr>
          <p:nvPr>
            <p:ph type="pic" sz="quarter" idx="10" hasCustomPrompt="1"/>
          </p:nvPr>
        </p:nvSpPr>
        <p:spPr>
          <a:xfrm>
            <a:off x="3483406" y="995681"/>
            <a:ext cx="7274508" cy="4827588"/>
          </a:xfrm>
          <a:custGeom>
            <a:avLst/>
            <a:gdLst>
              <a:gd name="connsiteX0" fmla="*/ 0 w 7251256"/>
              <a:gd name="connsiteY0" fmla="*/ 0 h 4827588"/>
              <a:gd name="connsiteX1" fmla="*/ 7251256 w 7251256"/>
              <a:gd name="connsiteY1" fmla="*/ 0 h 4827588"/>
              <a:gd name="connsiteX2" fmla="*/ 7251256 w 7251256"/>
              <a:gd name="connsiteY2" fmla="*/ 4827588 h 4827588"/>
              <a:gd name="connsiteX3" fmla="*/ 0 w 7251256"/>
              <a:gd name="connsiteY3" fmla="*/ 4827588 h 4827588"/>
              <a:gd name="connsiteX4" fmla="*/ 0 w 7251256"/>
              <a:gd name="connsiteY4" fmla="*/ 0 h 4827588"/>
              <a:gd name="connsiteX0" fmla="*/ 21414 w 7272670"/>
              <a:gd name="connsiteY0" fmla="*/ 0 h 4827588"/>
              <a:gd name="connsiteX1" fmla="*/ 7272670 w 7272670"/>
              <a:gd name="connsiteY1" fmla="*/ 0 h 4827588"/>
              <a:gd name="connsiteX2" fmla="*/ 7272670 w 7272670"/>
              <a:gd name="connsiteY2" fmla="*/ 4827588 h 4827588"/>
              <a:gd name="connsiteX3" fmla="*/ 21414 w 7272670"/>
              <a:gd name="connsiteY3" fmla="*/ 4827588 h 4827588"/>
              <a:gd name="connsiteX4" fmla="*/ 0 w 7272670"/>
              <a:gd name="connsiteY4" fmla="*/ 478464 h 4827588"/>
              <a:gd name="connsiteX5" fmla="*/ 21414 w 7272670"/>
              <a:gd name="connsiteY5" fmla="*/ 0 h 4827588"/>
              <a:gd name="connsiteX0" fmla="*/ 21864 w 7273120"/>
              <a:gd name="connsiteY0" fmla="*/ 0 h 4827588"/>
              <a:gd name="connsiteX1" fmla="*/ 7273120 w 7273120"/>
              <a:gd name="connsiteY1" fmla="*/ 0 h 4827588"/>
              <a:gd name="connsiteX2" fmla="*/ 7273120 w 7273120"/>
              <a:gd name="connsiteY2" fmla="*/ 4827588 h 4827588"/>
              <a:gd name="connsiteX3" fmla="*/ 21864 w 7273120"/>
              <a:gd name="connsiteY3" fmla="*/ 4827588 h 4827588"/>
              <a:gd name="connsiteX4" fmla="*/ 450 w 7273120"/>
              <a:gd name="connsiteY4" fmla="*/ 478464 h 4827588"/>
              <a:gd name="connsiteX5" fmla="*/ 21864 w 7273120"/>
              <a:gd name="connsiteY5" fmla="*/ 0 h 4827588"/>
              <a:gd name="connsiteX0" fmla="*/ 0 w 7282253"/>
              <a:gd name="connsiteY0" fmla="*/ 7749 h 4827588"/>
              <a:gd name="connsiteX1" fmla="*/ 7282253 w 7282253"/>
              <a:gd name="connsiteY1" fmla="*/ 0 h 4827588"/>
              <a:gd name="connsiteX2" fmla="*/ 7282253 w 7282253"/>
              <a:gd name="connsiteY2" fmla="*/ 4827588 h 4827588"/>
              <a:gd name="connsiteX3" fmla="*/ 30997 w 7282253"/>
              <a:gd name="connsiteY3" fmla="*/ 4827588 h 4827588"/>
              <a:gd name="connsiteX4" fmla="*/ 9583 w 7282253"/>
              <a:gd name="connsiteY4" fmla="*/ 478464 h 4827588"/>
              <a:gd name="connsiteX5" fmla="*/ 0 w 7282253"/>
              <a:gd name="connsiteY5" fmla="*/ 7749 h 4827588"/>
              <a:gd name="connsiteX0" fmla="*/ 0 w 7274504"/>
              <a:gd name="connsiteY0" fmla="*/ 15498 h 4827588"/>
              <a:gd name="connsiteX1" fmla="*/ 7274504 w 7274504"/>
              <a:gd name="connsiteY1" fmla="*/ 0 h 4827588"/>
              <a:gd name="connsiteX2" fmla="*/ 7274504 w 7274504"/>
              <a:gd name="connsiteY2" fmla="*/ 4827588 h 4827588"/>
              <a:gd name="connsiteX3" fmla="*/ 23248 w 7274504"/>
              <a:gd name="connsiteY3" fmla="*/ 4827588 h 4827588"/>
              <a:gd name="connsiteX4" fmla="*/ 1834 w 7274504"/>
              <a:gd name="connsiteY4" fmla="*/ 478464 h 4827588"/>
              <a:gd name="connsiteX5" fmla="*/ 0 w 7274504"/>
              <a:gd name="connsiteY5" fmla="*/ 15498 h 4827588"/>
              <a:gd name="connsiteX0" fmla="*/ 0 w 7274504"/>
              <a:gd name="connsiteY0" fmla="*/ 15498 h 4827588"/>
              <a:gd name="connsiteX1" fmla="*/ 7274504 w 7274504"/>
              <a:gd name="connsiteY1" fmla="*/ 0 h 4827588"/>
              <a:gd name="connsiteX2" fmla="*/ 7274504 w 7274504"/>
              <a:gd name="connsiteY2" fmla="*/ 4827588 h 4827588"/>
              <a:gd name="connsiteX3" fmla="*/ 23248 w 7274504"/>
              <a:gd name="connsiteY3" fmla="*/ 4827588 h 4827588"/>
              <a:gd name="connsiteX4" fmla="*/ 1834 w 7274504"/>
              <a:gd name="connsiteY4" fmla="*/ 478464 h 4827588"/>
              <a:gd name="connsiteX5" fmla="*/ 0 w 7274504"/>
              <a:gd name="connsiteY5" fmla="*/ 15498 h 4827588"/>
              <a:gd name="connsiteX0" fmla="*/ 518143 w 7792647"/>
              <a:gd name="connsiteY0" fmla="*/ 15498 h 4836797"/>
              <a:gd name="connsiteX1" fmla="*/ 7792647 w 7792647"/>
              <a:gd name="connsiteY1" fmla="*/ 0 h 4836797"/>
              <a:gd name="connsiteX2" fmla="*/ 7792647 w 7792647"/>
              <a:gd name="connsiteY2" fmla="*/ 4827588 h 4836797"/>
              <a:gd name="connsiteX3" fmla="*/ 541391 w 7792647"/>
              <a:gd name="connsiteY3" fmla="*/ 4827588 h 4836797"/>
              <a:gd name="connsiteX4" fmla="*/ 526285 w 7792647"/>
              <a:gd name="connsiteY4" fmla="*/ 4355023 h 4836797"/>
              <a:gd name="connsiteX5" fmla="*/ 519977 w 7792647"/>
              <a:gd name="connsiteY5" fmla="*/ 478464 h 4836797"/>
              <a:gd name="connsiteX6" fmla="*/ 518143 w 7792647"/>
              <a:gd name="connsiteY6" fmla="*/ 15498 h 4836797"/>
              <a:gd name="connsiteX0" fmla="*/ 521639 w 7796143"/>
              <a:gd name="connsiteY0" fmla="*/ 15498 h 4827588"/>
              <a:gd name="connsiteX1" fmla="*/ 7796143 w 7796143"/>
              <a:gd name="connsiteY1" fmla="*/ 0 h 4827588"/>
              <a:gd name="connsiteX2" fmla="*/ 7796143 w 7796143"/>
              <a:gd name="connsiteY2" fmla="*/ 4827588 h 4827588"/>
              <a:gd name="connsiteX3" fmla="*/ 544887 w 7796143"/>
              <a:gd name="connsiteY3" fmla="*/ 4827588 h 4827588"/>
              <a:gd name="connsiteX4" fmla="*/ 529781 w 7796143"/>
              <a:gd name="connsiteY4" fmla="*/ 4355023 h 4827588"/>
              <a:gd name="connsiteX5" fmla="*/ 523473 w 7796143"/>
              <a:gd name="connsiteY5" fmla="*/ 478464 h 4827588"/>
              <a:gd name="connsiteX6" fmla="*/ 521639 w 7796143"/>
              <a:gd name="connsiteY6" fmla="*/ 15498 h 4827588"/>
              <a:gd name="connsiteX0" fmla="*/ 521639 w 7796143"/>
              <a:gd name="connsiteY0" fmla="*/ 15498 h 4827588"/>
              <a:gd name="connsiteX1" fmla="*/ 7796143 w 7796143"/>
              <a:gd name="connsiteY1" fmla="*/ 0 h 4827588"/>
              <a:gd name="connsiteX2" fmla="*/ 7796143 w 7796143"/>
              <a:gd name="connsiteY2" fmla="*/ 4827588 h 4827588"/>
              <a:gd name="connsiteX3" fmla="*/ 544887 w 7796143"/>
              <a:gd name="connsiteY3" fmla="*/ 4827588 h 4827588"/>
              <a:gd name="connsiteX4" fmla="*/ 529781 w 7796143"/>
              <a:gd name="connsiteY4" fmla="*/ 4355023 h 4827588"/>
              <a:gd name="connsiteX5" fmla="*/ 523473 w 7796143"/>
              <a:gd name="connsiteY5" fmla="*/ 478464 h 4827588"/>
              <a:gd name="connsiteX6" fmla="*/ 521639 w 7796143"/>
              <a:gd name="connsiteY6" fmla="*/ 15498 h 4827588"/>
              <a:gd name="connsiteX0" fmla="*/ 1048514 w 8323018"/>
              <a:gd name="connsiteY0" fmla="*/ 15498 h 4827588"/>
              <a:gd name="connsiteX1" fmla="*/ 8323018 w 8323018"/>
              <a:gd name="connsiteY1" fmla="*/ 0 h 4827588"/>
              <a:gd name="connsiteX2" fmla="*/ 8323018 w 8323018"/>
              <a:gd name="connsiteY2" fmla="*/ 4827588 h 4827588"/>
              <a:gd name="connsiteX3" fmla="*/ 1071762 w 8323018"/>
              <a:gd name="connsiteY3" fmla="*/ 4827588 h 4827588"/>
              <a:gd name="connsiteX4" fmla="*/ 10520 w 8323018"/>
              <a:gd name="connsiteY4" fmla="*/ 3773837 h 4827588"/>
              <a:gd name="connsiteX5" fmla="*/ 1050348 w 8323018"/>
              <a:gd name="connsiteY5" fmla="*/ 478464 h 4827588"/>
              <a:gd name="connsiteX6" fmla="*/ 1048514 w 8323018"/>
              <a:gd name="connsiteY6" fmla="*/ 15498 h 4827588"/>
              <a:gd name="connsiteX0" fmla="*/ 527875 w 7802379"/>
              <a:gd name="connsiteY0" fmla="*/ 15498 h 4827588"/>
              <a:gd name="connsiteX1" fmla="*/ 7802379 w 7802379"/>
              <a:gd name="connsiteY1" fmla="*/ 0 h 4827588"/>
              <a:gd name="connsiteX2" fmla="*/ 7802379 w 7802379"/>
              <a:gd name="connsiteY2" fmla="*/ 4827588 h 4827588"/>
              <a:gd name="connsiteX3" fmla="*/ 551123 w 7802379"/>
              <a:gd name="connsiteY3" fmla="*/ 4827588 h 4827588"/>
              <a:gd name="connsiteX4" fmla="*/ 512769 w 7802379"/>
              <a:gd name="connsiteY4" fmla="*/ 2913681 h 4827588"/>
              <a:gd name="connsiteX5" fmla="*/ 529709 w 7802379"/>
              <a:gd name="connsiteY5" fmla="*/ 478464 h 4827588"/>
              <a:gd name="connsiteX6" fmla="*/ 527875 w 7802379"/>
              <a:gd name="connsiteY6" fmla="*/ 15498 h 4827588"/>
              <a:gd name="connsiteX0" fmla="*/ 16606 w 7291110"/>
              <a:gd name="connsiteY0" fmla="*/ 15498 h 4827604"/>
              <a:gd name="connsiteX1" fmla="*/ 7291110 w 7291110"/>
              <a:gd name="connsiteY1" fmla="*/ 0 h 4827604"/>
              <a:gd name="connsiteX2" fmla="*/ 7291110 w 7291110"/>
              <a:gd name="connsiteY2" fmla="*/ 4827588 h 4827604"/>
              <a:gd name="connsiteX3" fmla="*/ 39854 w 7291110"/>
              <a:gd name="connsiteY3" fmla="*/ 4827588 h 4827604"/>
              <a:gd name="connsiteX4" fmla="*/ 1500 w 7291110"/>
              <a:gd name="connsiteY4" fmla="*/ 2913681 h 4827604"/>
              <a:gd name="connsiteX5" fmla="*/ 18440 w 7291110"/>
              <a:gd name="connsiteY5" fmla="*/ 478464 h 4827604"/>
              <a:gd name="connsiteX6" fmla="*/ 16606 w 7291110"/>
              <a:gd name="connsiteY6" fmla="*/ 15498 h 4827604"/>
              <a:gd name="connsiteX0" fmla="*/ 514914 w 7789418"/>
              <a:gd name="connsiteY0" fmla="*/ 15498 h 4827588"/>
              <a:gd name="connsiteX1" fmla="*/ 7789418 w 7789418"/>
              <a:gd name="connsiteY1" fmla="*/ 0 h 4827588"/>
              <a:gd name="connsiteX2" fmla="*/ 7789418 w 7789418"/>
              <a:gd name="connsiteY2" fmla="*/ 4827588 h 4827588"/>
              <a:gd name="connsiteX3" fmla="*/ 538162 w 7789418"/>
              <a:gd name="connsiteY3" fmla="*/ 4827588 h 4827588"/>
              <a:gd name="connsiteX4" fmla="*/ 530805 w 7789418"/>
              <a:gd name="connsiteY4" fmla="*/ 4339524 h 4827588"/>
              <a:gd name="connsiteX5" fmla="*/ 499808 w 7789418"/>
              <a:gd name="connsiteY5" fmla="*/ 2913681 h 4827588"/>
              <a:gd name="connsiteX6" fmla="*/ 516748 w 7789418"/>
              <a:gd name="connsiteY6" fmla="*/ 478464 h 4827588"/>
              <a:gd name="connsiteX7" fmla="*/ 514914 w 7789418"/>
              <a:gd name="connsiteY7" fmla="*/ 15498 h 4827588"/>
              <a:gd name="connsiteX0" fmla="*/ 514914 w 7789418"/>
              <a:gd name="connsiteY0" fmla="*/ 15498 h 4827588"/>
              <a:gd name="connsiteX1" fmla="*/ 7789418 w 7789418"/>
              <a:gd name="connsiteY1" fmla="*/ 0 h 4827588"/>
              <a:gd name="connsiteX2" fmla="*/ 7789418 w 7789418"/>
              <a:gd name="connsiteY2" fmla="*/ 4827588 h 4827588"/>
              <a:gd name="connsiteX3" fmla="*/ 538162 w 7789418"/>
              <a:gd name="connsiteY3" fmla="*/ 4827588 h 4827588"/>
              <a:gd name="connsiteX4" fmla="*/ 530805 w 7789418"/>
              <a:gd name="connsiteY4" fmla="*/ 4339524 h 4827588"/>
              <a:gd name="connsiteX5" fmla="*/ 499808 w 7789418"/>
              <a:gd name="connsiteY5" fmla="*/ 2913681 h 4827588"/>
              <a:gd name="connsiteX6" fmla="*/ 516748 w 7789418"/>
              <a:gd name="connsiteY6" fmla="*/ 478464 h 4827588"/>
              <a:gd name="connsiteX7" fmla="*/ 514914 w 7789418"/>
              <a:gd name="connsiteY7" fmla="*/ 15498 h 4827588"/>
              <a:gd name="connsiteX0" fmla="*/ 514914 w 7789418"/>
              <a:gd name="connsiteY0" fmla="*/ 15498 h 4827588"/>
              <a:gd name="connsiteX1" fmla="*/ 7789418 w 7789418"/>
              <a:gd name="connsiteY1" fmla="*/ 0 h 4827588"/>
              <a:gd name="connsiteX2" fmla="*/ 7789418 w 7789418"/>
              <a:gd name="connsiteY2" fmla="*/ 4827588 h 4827588"/>
              <a:gd name="connsiteX3" fmla="*/ 538162 w 7789418"/>
              <a:gd name="connsiteY3" fmla="*/ 4827588 h 4827588"/>
              <a:gd name="connsiteX4" fmla="*/ 530805 w 7789418"/>
              <a:gd name="connsiteY4" fmla="*/ 4339524 h 4827588"/>
              <a:gd name="connsiteX5" fmla="*/ 499808 w 7789418"/>
              <a:gd name="connsiteY5" fmla="*/ 2913681 h 4827588"/>
              <a:gd name="connsiteX6" fmla="*/ 516748 w 7789418"/>
              <a:gd name="connsiteY6" fmla="*/ 478464 h 4827588"/>
              <a:gd name="connsiteX7" fmla="*/ 514914 w 7789418"/>
              <a:gd name="connsiteY7" fmla="*/ 15498 h 4827588"/>
              <a:gd name="connsiteX0" fmla="*/ 15106 w 7289610"/>
              <a:gd name="connsiteY0" fmla="*/ 15498 h 4827610"/>
              <a:gd name="connsiteX1" fmla="*/ 7289610 w 7289610"/>
              <a:gd name="connsiteY1" fmla="*/ 0 h 4827610"/>
              <a:gd name="connsiteX2" fmla="*/ 7289610 w 7289610"/>
              <a:gd name="connsiteY2" fmla="*/ 4827588 h 4827610"/>
              <a:gd name="connsiteX3" fmla="*/ 38354 w 7289610"/>
              <a:gd name="connsiteY3" fmla="*/ 4827588 h 4827610"/>
              <a:gd name="connsiteX4" fmla="*/ 30997 w 7289610"/>
              <a:gd name="connsiteY4" fmla="*/ 4339524 h 4827610"/>
              <a:gd name="connsiteX5" fmla="*/ 0 w 7289610"/>
              <a:gd name="connsiteY5" fmla="*/ 2913681 h 4827610"/>
              <a:gd name="connsiteX6" fmla="*/ 16940 w 7289610"/>
              <a:gd name="connsiteY6" fmla="*/ 478464 h 4827610"/>
              <a:gd name="connsiteX7" fmla="*/ 15106 w 7289610"/>
              <a:gd name="connsiteY7" fmla="*/ 15498 h 4827610"/>
              <a:gd name="connsiteX0" fmla="*/ 0 w 7274504"/>
              <a:gd name="connsiteY0" fmla="*/ 15498 h 4827610"/>
              <a:gd name="connsiteX1" fmla="*/ 7274504 w 7274504"/>
              <a:gd name="connsiteY1" fmla="*/ 0 h 4827610"/>
              <a:gd name="connsiteX2" fmla="*/ 7274504 w 7274504"/>
              <a:gd name="connsiteY2" fmla="*/ 4827588 h 4827610"/>
              <a:gd name="connsiteX3" fmla="*/ 23248 w 7274504"/>
              <a:gd name="connsiteY3" fmla="*/ 4827588 h 4827610"/>
              <a:gd name="connsiteX4" fmla="*/ 15891 w 7274504"/>
              <a:gd name="connsiteY4" fmla="*/ 4339524 h 4827610"/>
              <a:gd name="connsiteX5" fmla="*/ 1674209 w 7274504"/>
              <a:gd name="connsiteY5" fmla="*/ 4316277 h 4827610"/>
              <a:gd name="connsiteX6" fmla="*/ 1834 w 7274504"/>
              <a:gd name="connsiteY6" fmla="*/ 478464 h 4827610"/>
              <a:gd name="connsiteX7" fmla="*/ 0 w 7274504"/>
              <a:gd name="connsiteY7" fmla="*/ 15498 h 4827610"/>
              <a:gd name="connsiteX0" fmla="*/ 0 w 7274504"/>
              <a:gd name="connsiteY0" fmla="*/ 15498 h 4827610"/>
              <a:gd name="connsiteX1" fmla="*/ 7274504 w 7274504"/>
              <a:gd name="connsiteY1" fmla="*/ 0 h 4827610"/>
              <a:gd name="connsiteX2" fmla="*/ 7274504 w 7274504"/>
              <a:gd name="connsiteY2" fmla="*/ 4827588 h 4827610"/>
              <a:gd name="connsiteX3" fmla="*/ 23248 w 7274504"/>
              <a:gd name="connsiteY3" fmla="*/ 4827588 h 4827610"/>
              <a:gd name="connsiteX4" fmla="*/ 15891 w 7274504"/>
              <a:gd name="connsiteY4" fmla="*/ 4339524 h 4827610"/>
              <a:gd name="connsiteX5" fmla="*/ 1674209 w 7274504"/>
              <a:gd name="connsiteY5" fmla="*/ 4316277 h 4827610"/>
              <a:gd name="connsiteX6" fmla="*/ 1834 w 7274504"/>
              <a:gd name="connsiteY6" fmla="*/ 478464 h 4827610"/>
              <a:gd name="connsiteX7" fmla="*/ 0 w 7274504"/>
              <a:gd name="connsiteY7" fmla="*/ 15498 h 4827610"/>
              <a:gd name="connsiteX0" fmla="*/ 0 w 7274504"/>
              <a:gd name="connsiteY0" fmla="*/ 15498 h 4827610"/>
              <a:gd name="connsiteX1" fmla="*/ 7274504 w 7274504"/>
              <a:gd name="connsiteY1" fmla="*/ 0 h 4827610"/>
              <a:gd name="connsiteX2" fmla="*/ 7274504 w 7274504"/>
              <a:gd name="connsiteY2" fmla="*/ 4827588 h 4827610"/>
              <a:gd name="connsiteX3" fmla="*/ 23248 w 7274504"/>
              <a:gd name="connsiteY3" fmla="*/ 4827588 h 4827610"/>
              <a:gd name="connsiteX4" fmla="*/ 15891 w 7274504"/>
              <a:gd name="connsiteY4" fmla="*/ 4339524 h 4827610"/>
              <a:gd name="connsiteX5" fmla="*/ 1674209 w 7274504"/>
              <a:gd name="connsiteY5" fmla="*/ 4316277 h 4827610"/>
              <a:gd name="connsiteX6" fmla="*/ 232867 w 7274504"/>
              <a:gd name="connsiteY6" fmla="*/ 1332853 h 4827610"/>
              <a:gd name="connsiteX7" fmla="*/ 1834 w 7274504"/>
              <a:gd name="connsiteY7" fmla="*/ 478464 h 4827610"/>
              <a:gd name="connsiteX8" fmla="*/ 0 w 7274504"/>
              <a:gd name="connsiteY8" fmla="*/ 15498 h 4827610"/>
              <a:gd name="connsiteX0" fmla="*/ 0 w 7274504"/>
              <a:gd name="connsiteY0" fmla="*/ 15498 h 4827610"/>
              <a:gd name="connsiteX1" fmla="*/ 7274504 w 7274504"/>
              <a:gd name="connsiteY1" fmla="*/ 0 h 4827610"/>
              <a:gd name="connsiteX2" fmla="*/ 7274504 w 7274504"/>
              <a:gd name="connsiteY2" fmla="*/ 4827588 h 4827610"/>
              <a:gd name="connsiteX3" fmla="*/ 23248 w 7274504"/>
              <a:gd name="connsiteY3" fmla="*/ 4827588 h 4827610"/>
              <a:gd name="connsiteX4" fmla="*/ 15891 w 7274504"/>
              <a:gd name="connsiteY4" fmla="*/ 4339524 h 4827610"/>
              <a:gd name="connsiteX5" fmla="*/ 1674209 w 7274504"/>
              <a:gd name="connsiteY5" fmla="*/ 4316277 h 4827610"/>
              <a:gd name="connsiteX6" fmla="*/ 1643213 w 7274504"/>
              <a:gd name="connsiteY6" fmla="*/ 511443 h 4827610"/>
              <a:gd name="connsiteX7" fmla="*/ 1834 w 7274504"/>
              <a:gd name="connsiteY7" fmla="*/ 478464 h 4827610"/>
              <a:gd name="connsiteX8" fmla="*/ 0 w 7274504"/>
              <a:gd name="connsiteY8" fmla="*/ 15498 h 4827610"/>
              <a:gd name="connsiteX0" fmla="*/ 0 w 7274504"/>
              <a:gd name="connsiteY0" fmla="*/ 15498 h 4827610"/>
              <a:gd name="connsiteX1" fmla="*/ 7274504 w 7274504"/>
              <a:gd name="connsiteY1" fmla="*/ 0 h 4827610"/>
              <a:gd name="connsiteX2" fmla="*/ 7274504 w 7274504"/>
              <a:gd name="connsiteY2" fmla="*/ 4827588 h 4827610"/>
              <a:gd name="connsiteX3" fmla="*/ 23248 w 7274504"/>
              <a:gd name="connsiteY3" fmla="*/ 4827588 h 4827610"/>
              <a:gd name="connsiteX4" fmla="*/ 15891 w 7274504"/>
              <a:gd name="connsiteY4" fmla="*/ 4339524 h 4827610"/>
              <a:gd name="connsiteX5" fmla="*/ 1674209 w 7274504"/>
              <a:gd name="connsiteY5" fmla="*/ 4316277 h 4827610"/>
              <a:gd name="connsiteX6" fmla="*/ 1643213 w 7274504"/>
              <a:gd name="connsiteY6" fmla="*/ 511443 h 4827610"/>
              <a:gd name="connsiteX7" fmla="*/ 1834 w 7274504"/>
              <a:gd name="connsiteY7" fmla="*/ 478464 h 4827610"/>
              <a:gd name="connsiteX8" fmla="*/ 0 w 7274504"/>
              <a:gd name="connsiteY8" fmla="*/ 15498 h 4827610"/>
              <a:gd name="connsiteX0" fmla="*/ 0 w 7274504"/>
              <a:gd name="connsiteY0" fmla="*/ 15498 h 4827610"/>
              <a:gd name="connsiteX1" fmla="*/ 7274504 w 7274504"/>
              <a:gd name="connsiteY1" fmla="*/ 0 h 4827610"/>
              <a:gd name="connsiteX2" fmla="*/ 7274504 w 7274504"/>
              <a:gd name="connsiteY2" fmla="*/ 4827588 h 4827610"/>
              <a:gd name="connsiteX3" fmla="*/ 23248 w 7274504"/>
              <a:gd name="connsiteY3" fmla="*/ 4827588 h 4827610"/>
              <a:gd name="connsiteX4" fmla="*/ 15891 w 7274504"/>
              <a:gd name="connsiteY4" fmla="*/ 4339524 h 4827610"/>
              <a:gd name="connsiteX5" fmla="*/ 1674209 w 7274504"/>
              <a:gd name="connsiteY5" fmla="*/ 4316277 h 4827610"/>
              <a:gd name="connsiteX6" fmla="*/ 1643213 w 7274504"/>
              <a:gd name="connsiteY6" fmla="*/ 511443 h 4827610"/>
              <a:gd name="connsiteX7" fmla="*/ 1834 w 7274504"/>
              <a:gd name="connsiteY7" fmla="*/ 478464 h 4827610"/>
              <a:gd name="connsiteX8" fmla="*/ 0 w 7274504"/>
              <a:gd name="connsiteY8" fmla="*/ 15498 h 4827610"/>
              <a:gd name="connsiteX0" fmla="*/ 0 w 7274504"/>
              <a:gd name="connsiteY0" fmla="*/ 15498 h 4827610"/>
              <a:gd name="connsiteX1" fmla="*/ 7274504 w 7274504"/>
              <a:gd name="connsiteY1" fmla="*/ 0 h 4827610"/>
              <a:gd name="connsiteX2" fmla="*/ 7274504 w 7274504"/>
              <a:gd name="connsiteY2" fmla="*/ 4827588 h 4827610"/>
              <a:gd name="connsiteX3" fmla="*/ 23248 w 7274504"/>
              <a:gd name="connsiteY3" fmla="*/ 4827588 h 4827610"/>
              <a:gd name="connsiteX4" fmla="*/ 15891 w 7274504"/>
              <a:gd name="connsiteY4" fmla="*/ 4339524 h 4827610"/>
              <a:gd name="connsiteX5" fmla="*/ 1674209 w 7274504"/>
              <a:gd name="connsiteY5" fmla="*/ 4316277 h 4827610"/>
              <a:gd name="connsiteX6" fmla="*/ 1643213 w 7274504"/>
              <a:gd name="connsiteY6" fmla="*/ 511443 h 4827610"/>
              <a:gd name="connsiteX7" fmla="*/ 1834 w 7274504"/>
              <a:gd name="connsiteY7" fmla="*/ 478464 h 4827610"/>
              <a:gd name="connsiteX8" fmla="*/ 0 w 7274504"/>
              <a:gd name="connsiteY8" fmla="*/ 15498 h 4827610"/>
              <a:gd name="connsiteX0" fmla="*/ 0 w 7274504"/>
              <a:gd name="connsiteY0" fmla="*/ 15498 h 4827610"/>
              <a:gd name="connsiteX1" fmla="*/ 7274504 w 7274504"/>
              <a:gd name="connsiteY1" fmla="*/ 0 h 4827610"/>
              <a:gd name="connsiteX2" fmla="*/ 7274504 w 7274504"/>
              <a:gd name="connsiteY2" fmla="*/ 4827588 h 4827610"/>
              <a:gd name="connsiteX3" fmla="*/ 23248 w 7274504"/>
              <a:gd name="connsiteY3" fmla="*/ 4827588 h 4827610"/>
              <a:gd name="connsiteX4" fmla="*/ 15891 w 7274504"/>
              <a:gd name="connsiteY4" fmla="*/ 4339524 h 4827610"/>
              <a:gd name="connsiteX5" fmla="*/ 1674209 w 7274504"/>
              <a:gd name="connsiteY5" fmla="*/ 4316277 h 4827610"/>
              <a:gd name="connsiteX6" fmla="*/ 1643213 w 7274504"/>
              <a:gd name="connsiteY6" fmla="*/ 511443 h 4827610"/>
              <a:gd name="connsiteX7" fmla="*/ 1834 w 7274504"/>
              <a:gd name="connsiteY7" fmla="*/ 478464 h 4827610"/>
              <a:gd name="connsiteX8" fmla="*/ 0 w 7274504"/>
              <a:gd name="connsiteY8" fmla="*/ 15498 h 4827610"/>
              <a:gd name="connsiteX0" fmla="*/ 0 w 7274504"/>
              <a:gd name="connsiteY0" fmla="*/ 15498 h 4827610"/>
              <a:gd name="connsiteX1" fmla="*/ 7274504 w 7274504"/>
              <a:gd name="connsiteY1" fmla="*/ 0 h 4827610"/>
              <a:gd name="connsiteX2" fmla="*/ 7274504 w 7274504"/>
              <a:gd name="connsiteY2" fmla="*/ 4827588 h 4827610"/>
              <a:gd name="connsiteX3" fmla="*/ 23248 w 7274504"/>
              <a:gd name="connsiteY3" fmla="*/ 4827588 h 4827610"/>
              <a:gd name="connsiteX4" fmla="*/ 15891 w 7274504"/>
              <a:gd name="connsiteY4" fmla="*/ 4339524 h 4827610"/>
              <a:gd name="connsiteX5" fmla="*/ 1674209 w 7274504"/>
              <a:gd name="connsiteY5" fmla="*/ 4316277 h 4827610"/>
              <a:gd name="connsiteX6" fmla="*/ 1643213 w 7274504"/>
              <a:gd name="connsiteY6" fmla="*/ 511443 h 4827610"/>
              <a:gd name="connsiteX7" fmla="*/ 1834 w 7274504"/>
              <a:gd name="connsiteY7" fmla="*/ 524959 h 4827610"/>
              <a:gd name="connsiteX8" fmla="*/ 0 w 7274504"/>
              <a:gd name="connsiteY8" fmla="*/ 15498 h 4827610"/>
              <a:gd name="connsiteX0" fmla="*/ 3 w 7274507"/>
              <a:gd name="connsiteY0" fmla="*/ 15498 h 4827610"/>
              <a:gd name="connsiteX1" fmla="*/ 7274507 w 7274507"/>
              <a:gd name="connsiteY1" fmla="*/ 0 h 4827610"/>
              <a:gd name="connsiteX2" fmla="*/ 7274507 w 7274507"/>
              <a:gd name="connsiteY2" fmla="*/ 4827588 h 4827610"/>
              <a:gd name="connsiteX3" fmla="*/ 23251 w 7274507"/>
              <a:gd name="connsiteY3" fmla="*/ 4827588 h 4827610"/>
              <a:gd name="connsiteX4" fmla="*/ 15894 w 7274507"/>
              <a:gd name="connsiteY4" fmla="*/ 4339524 h 4827610"/>
              <a:gd name="connsiteX5" fmla="*/ 1674212 w 7274507"/>
              <a:gd name="connsiteY5" fmla="*/ 4316277 h 4827610"/>
              <a:gd name="connsiteX6" fmla="*/ 1643216 w 7274507"/>
              <a:gd name="connsiteY6" fmla="*/ 511443 h 4827610"/>
              <a:gd name="connsiteX7" fmla="*/ 1837 w 7274507"/>
              <a:gd name="connsiteY7" fmla="*/ 524959 h 4827610"/>
              <a:gd name="connsiteX8" fmla="*/ 3 w 7274507"/>
              <a:gd name="connsiteY8" fmla="*/ 15498 h 4827610"/>
              <a:gd name="connsiteX0" fmla="*/ 3 w 7274507"/>
              <a:gd name="connsiteY0" fmla="*/ 15498 h 4827610"/>
              <a:gd name="connsiteX1" fmla="*/ 7274507 w 7274507"/>
              <a:gd name="connsiteY1" fmla="*/ 0 h 4827610"/>
              <a:gd name="connsiteX2" fmla="*/ 7274507 w 7274507"/>
              <a:gd name="connsiteY2" fmla="*/ 4827588 h 4827610"/>
              <a:gd name="connsiteX3" fmla="*/ 23251 w 7274507"/>
              <a:gd name="connsiteY3" fmla="*/ 4827588 h 4827610"/>
              <a:gd name="connsiteX4" fmla="*/ 15894 w 7274507"/>
              <a:gd name="connsiteY4" fmla="*/ 4339524 h 4827610"/>
              <a:gd name="connsiteX5" fmla="*/ 1674212 w 7274507"/>
              <a:gd name="connsiteY5" fmla="*/ 4316277 h 4827610"/>
              <a:gd name="connsiteX6" fmla="*/ 1643216 w 7274507"/>
              <a:gd name="connsiteY6" fmla="*/ 511443 h 4827610"/>
              <a:gd name="connsiteX7" fmla="*/ 1837 w 7274507"/>
              <a:gd name="connsiteY7" fmla="*/ 524959 h 4827610"/>
              <a:gd name="connsiteX8" fmla="*/ 3 w 7274507"/>
              <a:gd name="connsiteY8" fmla="*/ 15498 h 4827610"/>
              <a:gd name="connsiteX0" fmla="*/ 3 w 7274507"/>
              <a:gd name="connsiteY0" fmla="*/ 15498 h 4827610"/>
              <a:gd name="connsiteX1" fmla="*/ 7274507 w 7274507"/>
              <a:gd name="connsiteY1" fmla="*/ 0 h 4827610"/>
              <a:gd name="connsiteX2" fmla="*/ 7274507 w 7274507"/>
              <a:gd name="connsiteY2" fmla="*/ 4827588 h 4827610"/>
              <a:gd name="connsiteX3" fmla="*/ 23251 w 7274507"/>
              <a:gd name="connsiteY3" fmla="*/ 4827588 h 4827610"/>
              <a:gd name="connsiteX4" fmla="*/ 15894 w 7274507"/>
              <a:gd name="connsiteY4" fmla="*/ 4339524 h 4827610"/>
              <a:gd name="connsiteX5" fmla="*/ 1674212 w 7274507"/>
              <a:gd name="connsiteY5" fmla="*/ 4316277 h 4827610"/>
              <a:gd name="connsiteX6" fmla="*/ 1643216 w 7274507"/>
              <a:gd name="connsiteY6" fmla="*/ 511443 h 4827610"/>
              <a:gd name="connsiteX7" fmla="*/ 1837 w 7274507"/>
              <a:gd name="connsiteY7" fmla="*/ 493061 h 4827610"/>
              <a:gd name="connsiteX8" fmla="*/ 3 w 7274507"/>
              <a:gd name="connsiteY8" fmla="*/ 15498 h 4827610"/>
              <a:gd name="connsiteX0" fmla="*/ 3 w 7274507"/>
              <a:gd name="connsiteY0" fmla="*/ 15498 h 4827610"/>
              <a:gd name="connsiteX1" fmla="*/ 7274507 w 7274507"/>
              <a:gd name="connsiteY1" fmla="*/ 0 h 4827610"/>
              <a:gd name="connsiteX2" fmla="*/ 7274507 w 7274507"/>
              <a:gd name="connsiteY2" fmla="*/ 4827588 h 4827610"/>
              <a:gd name="connsiteX3" fmla="*/ 23251 w 7274507"/>
              <a:gd name="connsiteY3" fmla="*/ 4827588 h 4827610"/>
              <a:gd name="connsiteX4" fmla="*/ 15894 w 7274507"/>
              <a:gd name="connsiteY4" fmla="*/ 4339524 h 4827610"/>
              <a:gd name="connsiteX5" fmla="*/ 1674212 w 7274507"/>
              <a:gd name="connsiteY5" fmla="*/ 4316277 h 4827610"/>
              <a:gd name="connsiteX6" fmla="*/ 1653849 w 7274507"/>
              <a:gd name="connsiteY6" fmla="*/ 495495 h 4827610"/>
              <a:gd name="connsiteX7" fmla="*/ 1837 w 7274507"/>
              <a:gd name="connsiteY7" fmla="*/ 493061 h 4827610"/>
              <a:gd name="connsiteX8" fmla="*/ 3 w 7274507"/>
              <a:gd name="connsiteY8" fmla="*/ 15498 h 4827610"/>
              <a:gd name="connsiteX0" fmla="*/ 3 w 7274507"/>
              <a:gd name="connsiteY0" fmla="*/ 15498 h 4827610"/>
              <a:gd name="connsiteX1" fmla="*/ 7274507 w 7274507"/>
              <a:gd name="connsiteY1" fmla="*/ 0 h 4827610"/>
              <a:gd name="connsiteX2" fmla="*/ 7274507 w 7274507"/>
              <a:gd name="connsiteY2" fmla="*/ 4827588 h 4827610"/>
              <a:gd name="connsiteX3" fmla="*/ 23251 w 7274507"/>
              <a:gd name="connsiteY3" fmla="*/ 4827588 h 4827610"/>
              <a:gd name="connsiteX4" fmla="*/ 15894 w 7274507"/>
              <a:gd name="connsiteY4" fmla="*/ 4339524 h 4827610"/>
              <a:gd name="connsiteX5" fmla="*/ 1674212 w 7274507"/>
              <a:gd name="connsiteY5" fmla="*/ 4316277 h 4827610"/>
              <a:gd name="connsiteX6" fmla="*/ 1653849 w 7274507"/>
              <a:gd name="connsiteY6" fmla="*/ 495495 h 4827610"/>
              <a:gd name="connsiteX7" fmla="*/ 1837 w 7274507"/>
              <a:gd name="connsiteY7" fmla="*/ 493061 h 4827610"/>
              <a:gd name="connsiteX8" fmla="*/ 3 w 7274507"/>
              <a:gd name="connsiteY8" fmla="*/ 15498 h 4827610"/>
              <a:gd name="connsiteX0" fmla="*/ 3 w 7274507"/>
              <a:gd name="connsiteY0" fmla="*/ 15498 h 4827610"/>
              <a:gd name="connsiteX1" fmla="*/ 7274507 w 7274507"/>
              <a:gd name="connsiteY1" fmla="*/ 0 h 4827610"/>
              <a:gd name="connsiteX2" fmla="*/ 7274507 w 7274507"/>
              <a:gd name="connsiteY2" fmla="*/ 4827588 h 4827610"/>
              <a:gd name="connsiteX3" fmla="*/ 23251 w 7274507"/>
              <a:gd name="connsiteY3" fmla="*/ 4827588 h 4827610"/>
              <a:gd name="connsiteX4" fmla="*/ 15894 w 7274507"/>
              <a:gd name="connsiteY4" fmla="*/ 4339524 h 4827610"/>
              <a:gd name="connsiteX5" fmla="*/ 1674212 w 7274507"/>
              <a:gd name="connsiteY5" fmla="*/ 4316277 h 4827610"/>
              <a:gd name="connsiteX6" fmla="*/ 1653849 w 7274507"/>
              <a:gd name="connsiteY6" fmla="*/ 495495 h 4827610"/>
              <a:gd name="connsiteX7" fmla="*/ 1837 w 7274507"/>
              <a:gd name="connsiteY7" fmla="*/ 493061 h 4827610"/>
              <a:gd name="connsiteX8" fmla="*/ 3 w 7274507"/>
              <a:gd name="connsiteY8" fmla="*/ 15498 h 4827610"/>
              <a:gd name="connsiteX0" fmla="*/ 3 w 7274507"/>
              <a:gd name="connsiteY0" fmla="*/ 15498 h 4827610"/>
              <a:gd name="connsiteX1" fmla="*/ 7274507 w 7274507"/>
              <a:gd name="connsiteY1" fmla="*/ 0 h 4827610"/>
              <a:gd name="connsiteX2" fmla="*/ 7274507 w 7274507"/>
              <a:gd name="connsiteY2" fmla="*/ 4827588 h 4827610"/>
              <a:gd name="connsiteX3" fmla="*/ 23251 w 7274507"/>
              <a:gd name="connsiteY3" fmla="*/ 4827588 h 4827610"/>
              <a:gd name="connsiteX4" fmla="*/ 15894 w 7274507"/>
              <a:gd name="connsiteY4" fmla="*/ 4339524 h 4827610"/>
              <a:gd name="connsiteX5" fmla="*/ 1674212 w 7274507"/>
              <a:gd name="connsiteY5" fmla="*/ 4326909 h 4827610"/>
              <a:gd name="connsiteX6" fmla="*/ 1653849 w 7274507"/>
              <a:gd name="connsiteY6" fmla="*/ 495495 h 4827610"/>
              <a:gd name="connsiteX7" fmla="*/ 1837 w 7274507"/>
              <a:gd name="connsiteY7" fmla="*/ 493061 h 4827610"/>
              <a:gd name="connsiteX8" fmla="*/ 3 w 7274507"/>
              <a:gd name="connsiteY8" fmla="*/ 15498 h 4827610"/>
              <a:gd name="connsiteX0" fmla="*/ 3 w 7274507"/>
              <a:gd name="connsiteY0" fmla="*/ 15498 h 4827610"/>
              <a:gd name="connsiteX1" fmla="*/ 7274507 w 7274507"/>
              <a:gd name="connsiteY1" fmla="*/ 0 h 4827610"/>
              <a:gd name="connsiteX2" fmla="*/ 7274507 w 7274507"/>
              <a:gd name="connsiteY2" fmla="*/ 4827588 h 4827610"/>
              <a:gd name="connsiteX3" fmla="*/ 23251 w 7274507"/>
              <a:gd name="connsiteY3" fmla="*/ 4827588 h 4827610"/>
              <a:gd name="connsiteX4" fmla="*/ 15894 w 7274507"/>
              <a:gd name="connsiteY4" fmla="*/ 4339524 h 4827610"/>
              <a:gd name="connsiteX5" fmla="*/ 1674212 w 7274507"/>
              <a:gd name="connsiteY5" fmla="*/ 4326909 h 4827610"/>
              <a:gd name="connsiteX6" fmla="*/ 1653849 w 7274507"/>
              <a:gd name="connsiteY6" fmla="*/ 495495 h 4827610"/>
              <a:gd name="connsiteX7" fmla="*/ 1837 w 7274507"/>
              <a:gd name="connsiteY7" fmla="*/ 493061 h 4827610"/>
              <a:gd name="connsiteX8" fmla="*/ 3 w 7274507"/>
              <a:gd name="connsiteY8" fmla="*/ 15498 h 4827610"/>
              <a:gd name="connsiteX0" fmla="*/ 3 w 7274507"/>
              <a:gd name="connsiteY0" fmla="*/ 15498 h 4827610"/>
              <a:gd name="connsiteX1" fmla="*/ 7274507 w 7274507"/>
              <a:gd name="connsiteY1" fmla="*/ 0 h 4827610"/>
              <a:gd name="connsiteX2" fmla="*/ 7274507 w 7274507"/>
              <a:gd name="connsiteY2" fmla="*/ 4827588 h 4827610"/>
              <a:gd name="connsiteX3" fmla="*/ 23251 w 7274507"/>
              <a:gd name="connsiteY3" fmla="*/ 4827588 h 4827610"/>
              <a:gd name="connsiteX4" fmla="*/ 15894 w 7274507"/>
              <a:gd name="connsiteY4" fmla="*/ 4339524 h 4827610"/>
              <a:gd name="connsiteX5" fmla="*/ 1674212 w 7274507"/>
              <a:gd name="connsiteY5" fmla="*/ 4326909 h 4827610"/>
              <a:gd name="connsiteX6" fmla="*/ 1675114 w 7274507"/>
              <a:gd name="connsiteY6" fmla="*/ 500811 h 4827610"/>
              <a:gd name="connsiteX7" fmla="*/ 1837 w 7274507"/>
              <a:gd name="connsiteY7" fmla="*/ 493061 h 4827610"/>
              <a:gd name="connsiteX8" fmla="*/ 3 w 7274507"/>
              <a:gd name="connsiteY8" fmla="*/ 15498 h 4827610"/>
              <a:gd name="connsiteX0" fmla="*/ 3 w 7274507"/>
              <a:gd name="connsiteY0" fmla="*/ 15498 h 4827610"/>
              <a:gd name="connsiteX1" fmla="*/ 7274507 w 7274507"/>
              <a:gd name="connsiteY1" fmla="*/ 0 h 4827610"/>
              <a:gd name="connsiteX2" fmla="*/ 7274507 w 7274507"/>
              <a:gd name="connsiteY2" fmla="*/ 4827588 h 4827610"/>
              <a:gd name="connsiteX3" fmla="*/ 23251 w 7274507"/>
              <a:gd name="connsiteY3" fmla="*/ 4827588 h 4827610"/>
              <a:gd name="connsiteX4" fmla="*/ 15894 w 7274507"/>
              <a:gd name="connsiteY4" fmla="*/ 4339524 h 4827610"/>
              <a:gd name="connsiteX5" fmla="*/ 1674212 w 7274507"/>
              <a:gd name="connsiteY5" fmla="*/ 4326909 h 4827610"/>
              <a:gd name="connsiteX6" fmla="*/ 1675114 w 7274507"/>
              <a:gd name="connsiteY6" fmla="*/ 500811 h 4827610"/>
              <a:gd name="connsiteX7" fmla="*/ 1837 w 7274507"/>
              <a:gd name="connsiteY7" fmla="*/ 493061 h 4827610"/>
              <a:gd name="connsiteX8" fmla="*/ 3 w 7274507"/>
              <a:gd name="connsiteY8" fmla="*/ 15498 h 4827610"/>
              <a:gd name="connsiteX0" fmla="*/ 3 w 7274507"/>
              <a:gd name="connsiteY0" fmla="*/ 15498 h 4827610"/>
              <a:gd name="connsiteX1" fmla="*/ 7274507 w 7274507"/>
              <a:gd name="connsiteY1" fmla="*/ 0 h 4827610"/>
              <a:gd name="connsiteX2" fmla="*/ 7274507 w 7274507"/>
              <a:gd name="connsiteY2" fmla="*/ 4827588 h 4827610"/>
              <a:gd name="connsiteX3" fmla="*/ 23251 w 7274507"/>
              <a:gd name="connsiteY3" fmla="*/ 4827588 h 4827610"/>
              <a:gd name="connsiteX4" fmla="*/ 15894 w 7274507"/>
              <a:gd name="connsiteY4" fmla="*/ 4339524 h 4827610"/>
              <a:gd name="connsiteX5" fmla="*/ 1674212 w 7274507"/>
              <a:gd name="connsiteY5" fmla="*/ 4326909 h 4827610"/>
              <a:gd name="connsiteX6" fmla="*/ 1675114 w 7274507"/>
              <a:gd name="connsiteY6" fmla="*/ 500811 h 4827610"/>
              <a:gd name="connsiteX7" fmla="*/ 1837 w 7274507"/>
              <a:gd name="connsiteY7" fmla="*/ 493061 h 4827610"/>
              <a:gd name="connsiteX8" fmla="*/ 3 w 7274507"/>
              <a:gd name="connsiteY8" fmla="*/ 15498 h 4827610"/>
              <a:gd name="connsiteX0" fmla="*/ 3 w 7274507"/>
              <a:gd name="connsiteY0" fmla="*/ 15498 h 4827610"/>
              <a:gd name="connsiteX1" fmla="*/ 7274507 w 7274507"/>
              <a:gd name="connsiteY1" fmla="*/ 0 h 4827610"/>
              <a:gd name="connsiteX2" fmla="*/ 7274507 w 7274507"/>
              <a:gd name="connsiteY2" fmla="*/ 4827588 h 4827610"/>
              <a:gd name="connsiteX3" fmla="*/ 23251 w 7274507"/>
              <a:gd name="connsiteY3" fmla="*/ 4827588 h 4827610"/>
              <a:gd name="connsiteX4" fmla="*/ 15894 w 7274507"/>
              <a:gd name="connsiteY4" fmla="*/ 4339524 h 4827610"/>
              <a:gd name="connsiteX5" fmla="*/ 1674212 w 7274507"/>
              <a:gd name="connsiteY5" fmla="*/ 4326909 h 4827610"/>
              <a:gd name="connsiteX6" fmla="*/ 1675114 w 7274507"/>
              <a:gd name="connsiteY6" fmla="*/ 500811 h 4827610"/>
              <a:gd name="connsiteX7" fmla="*/ 1837 w 7274507"/>
              <a:gd name="connsiteY7" fmla="*/ 493061 h 4827610"/>
              <a:gd name="connsiteX8" fmla="*/ 3 w 7274507"/>
              <a:gd name="connsiteY8" fmla="*/ 15498 h 4827610"/>
              <a:gd name="connsiteX0" fmla="*/ 6826 w 7281330"/>
              <a:gd name="connsiteY0" fmla="*/ 15498 h 4827610"/>
              <a:gd name="connsiteX1" fmla="*/ 7281330 w 7281330"/>
              <a:gd name="connsiteY1" fmla="*/ 0 h 4827610"/>
              <a:gd name="connsiteX2" fmla="*/ 7281330 w 7281330"/>
              <a:gd name="connsiteY2" fmla="*/ 4827588 h 4827610"/>
              <a:gd name="connsiteX3" fmla="*/ 30074 w 7281330"/>
              <a:gd name="connsiteY3" fmla="*/ 4827588 h 4827610"/>
              <a:gd name="connsiteX4" fmla="*/ 22717 w 7281330"/>
              <a:gd name="connsiteY4" fmla="*/ 4339524 h 4827610"/>
              <a:gd name="connsiteX5" fmla="*/ 1681035 w 7281330"/>
              <a:gd name="connsiteY5" fmla="*/ 4326909 h 4827610"/>
              <a:gd name="connsiteX6" fmla="*/ 1681937 w 7281330"/>
              <a:gd name="connsiteY6" fmla="*/ 500811 h 4827610"/>
              <a:gd name="connsiteX7" fmla="*/ 33 w 7281330"/>
              <a:gd name="connsiteY7" fmla="*/ 506000 h 4827610"/>
              <a:gd name="connsiteX8" fmla="*/ 6826 w 7281330"/>
              <a:gd name="connsiteY8" fmla="*/ 15498 h 4827610"/>
              <a:gd name="connsiteX0" fmla="*/ 4 w 7274508"/>
              <a:gd name="connsiteY0" fmla="*/ 15498 h 4827610"/>
              <a:gd name="connsiteX1" fmla="*/ 7274508 w 7274508"/>
              <a:gd name="connsiteY1" fmla="*/ 0 h 4827610"/>
              <a:gd name="connsiteX2" fmla="*/ 7274508 w 7274508"/>
              <a:gd name="connsiteY2" fmla="*/ 4827588 h 4827610"/>
              <a:gd name="connsiteX3" fmla="*/ 23252 w 7274508"/>
              <a:gd name="connsiteY3" fmla="*/ 4827588 h 4827610"/>
              <a:gd name="connsiteX4" fmla="*/ 15895 w 7274508"/>
              <a:gd name="connsiteY4" fmla="*/ 4339524 h 4827610"/>
              <a:gd name="connsiteX5" fmla="*/ 1674213 w 7274508"/>
              <a:gd name="connsiteY5" fmla="*/ 4326909 h 4827610"/>
              <a:gd name="connsiteX6" fmla="*/ 1675115 w 7274508"/>
              <a:gd name="connsiteY6" fmla="*/ 500811 h 4827610"/>
              <a:gd name="connsiteX7" fmla="*/ 1837 w 7274508"/>
              <a:gd name="connsiteY7" fmla="*/ 506000 h 4827610"/>
              <a:gd name="connsiteX8" fmla="*/ 4 w 7274508"/>
              <a:gd name="connsiteY8" fmla="*/ 15498 h 4827610"/>
              <a:gd name="connsiteX0" fmla="*/ 4 w 7274508"/>
              <a:gd name="connsiteY0" fmla="*/ 15498 h 4827610"/>
              <a:gd name="connsiteX1" fmla="*/ 7274508 w 7274508"/>
              <a:gd name="connsiteY1" fmla="*/ 0 h 4827610"/>
              <a:gd name="connsiteX2" fmla="*/ 7274508 w 7274508"/>
              <a:gd name="connsiteY2" fmla="*/ 4827588 h 4827610"/>
              <a:gd name="connsiteX3" fmla="*/ 23252 w 7274508"/>
              <a:gd name="connsiteY3" fmla="*/ 4827588 h 4827610"/>
              <a:gd name="connsiteX4" fmla="*/ 15895 w 7274508"/>
              <a:gd name="connsiteY4" fmla="*/ 4339524 h 4827610"/>
              <a:gd name="connsiteX5" fmla="*/ 1674213 w 7274508"/>
              <a:gd name="connsiteY5" fmla="*/ 4326909 h 4827610"/>
              <a:gd name="connsiteX6" fmla="*/ 1675115 w 7274508"/>
              <a:gd name="connsiteY6" fmla="*/ 500811 h 4827610"/>
              <a:gd name="connsiteX7" fmla="*/ 1837 w 7274508"/>
              <a:gd name="connsiteY7" fmla="*/ 506000 h 4827610"/>
              <a:gd name="connsiteX8" fmla="*/ 4 w 7274508"/>
              <a:gd name="connsiteY8" fmla="*/ 15498 h 4827610"/>
              <a:gd name="connsiteX0" fmla="*/ 4 w 7274508"/>
              <a:gd name="connsiteY0" fmla="*/ 15498 h 4827610"/>
              <a:gd name="connsiteX1" fmla="*/ 7274508 w 7274508"/>
              <a:gd name="connsiteY1" fmla="*/ 0 h 4827610"/>
              <a:gd name="connsiteX2" fmla="*/ 7274508 w 7274508"/>
              <a:gd name="connsiteY2" fmla="*/ 4827588 h 4827610"/>
              <a:gd name="connsiteX3" fmla="*/ 23252 w 7274508"/>
              <a:gd name="connsiteY3" fmla="*/ 4827588 h 4827610"/>
              <a:gd name="connsiteX4" fmla="*/ 15895 w 7274508"/>
              <a:gd name="connsiteY4" fmla="*/ 4339524 h 4827610"/>
              <a:gd name="connsiteX5" fmla="*/ 1674213 w 7274508"/>
              <a:gd name="connsiteY5" fmla="*/ 4326909 h 4827610"/>
              <a:gd name="connsiteX6" fmla="*/ 1675115 w 7274508"/>
              <a:gd name="connsiteY6" fmla="*/ 500811 h 4827610"/>
              <a:gd name="connsiteX7" fmla="*/ 1837 w 7274508"/>
              <a:gd name="connsiteY7" fmla="*/ 506000 h 4827610"/>
              <a:gd name="connsiteX8" fmla="*/ 4 w 7274508"/>
              <a:gd name="connsiteY8" fmla="*/ 15498 h 4827610"/>
              <a:gd name="connsiteX0" fmla="*/ 4 w 7274508"/>
              <a:gd name="connsiteY0" fmla="*/ 15498 h 4827610"/>
              <a:gd name="connsiteX1" fmla="*/ 7274508 w 7274508"/>
              <a:gd name="connsiteY1" fmla="*/ 0 h 4827610"/>
              <a:gd name="connsiteX2" fmla="*/ 7274508 w 7274508"/>
              <a:gd name="connsiteY2" fmla="*/ 4827588 h 4827610"/>
              <a:gd name="connsiteX3" fmla="*/ 23252 w 7274508"/>
              <a:gd name="connsiteY3" fmla="*/ 4827588 h 4827610"/>
              <a:gd name="connsiteX4" fmla="*/ 15895 w 7274508"/>
              <a:gd name="connsiteY4" fmla="*/ 4339524 h 4827610"/>
              <a:gd name="connsiteX5" fmla="*/ 1674213 w 7274508"/>
              <a:gd name="connsiteY5" fmla="*/ 4326909 h 4827610"/>
              <a:gd name="connsiteX6" fmla="*/ 1675115 w 7274508"/>
              <a:gd name="connsiteY6" fmla="*/ 500811 h 4827610"/>
              <a:gd name="connsiteX7" fmla="*/ 1837 w 7274508"/>
              <a:gd name="connsiteY7" fmla="*/ 506000 h 4827610"/>
              <a:gd name="connsiteX8" fmla="*/ 4 w 7274508"/>
              <a:gd name="connsiteY8" fmla="*/ 15498 h 4827610"/>
              <a:gd name="connsiteX0" fmla="*/ 4 w 7274508"/>
              <a:gd name="connsiteY0" fmla="*/ 15498 h 4827610"/>
              <a:gd name="connsiteX1" fmla="*/ 7274508 w 7274508"/>
              <a:gd name="connsiteY1" fmla="*/ 0 h 4827610"/>
              <a:gd name="connsiteX2" fmla="*/ 7274508 w 7274508"/>
              <a:gd name="connsiteY2" fmla="*/ 4827588 h 4827610"/>
              <a:gd name="connsiteX3" fmla="*/ 23252 w 7274508"/>
              <a:gd name="connsiteY3" fmla="*/ 4827588 h 4827610"/>
              <a:gd name="connsiteX4" fmla="*/ 15895 w 7274508"/>
              <a:gd name="connsiteY4" fmla="*/ 4339524 h 4827610"/>
              <a:gd name="connsiteX5" fmla="*/ 1674213 w 7274508"/>
              <a:gd name="connsiteY5" fmla="*/ 4326909 h 4827610"/>
              <a:gd name="connsiteX6" fmla="*/ 1675115 w 7274508"/>
              <a:gd name="connsiteY6" fmla="*/ 500811 h 4827610"/>
              <a:gd name="connsiteX7" fmla="*/ 1837 w 7274508"/>
              <a:gd name="connsiteY7" fmla="*/ 506000 h 4827610"/>
              <a:gd name="connsiteX8" fmla="*/ 4 w 7274508"/>
              <a:gd name="connsiteY8" fmla="*/ 15498 h 4827610"/>
              <a:gd name="connsiteX0" fmla="*/ 514914 w 7789418"/>
              <a:gd name="connsiteY0" fmla="*/ 15498 h 4865268"/>
              <a:gd name="connsiteX1" fmla="*/ 7789418 w 7789418"/>
              <a:gd name="connsiteY1" fmla="*/ 0 h 4865268"/>
              <a:gd name="connsiteX2" fmla="*/ 7789418 w 7789418"/>
              <a:gd name="connsiteY2" fmla="*/ 4827588 h 4865268"/>
              <a:gd name="connsiteX3" fmla="*/ 538162 w 7789418"/>
              <a:gd name="connsiteY3" fmla="*/ 4827588 h 4865268"/>
              <a:gd name="connsiteX4" fmla="*/ 530805 w 7789418"/>
              <a:gd name="connsiteY4" fmla="*/ 4318898 h 4865268"/>
              <a:gd name="connsiteX5" fmla="*/ 2189123 w 7789418"/>
              <a:gd name="connsiteY5" fmla="*/ 4326909 h 4865268"/>
              <a:gd name="connsiteX6" fmla="*/ 2190025 w 7789418"/>
              <a:gd name="connsiteY6" fmla="*/ 500811 h 4865268"/>
              <a:gd name="connsiteX7" fmla="*/ 516747 w 7789418"/>
              <a:gd name="connsiteY7" fmla="*/ 506000 h 4865268"/>
              <a:gd name="connsiteX8" fmla="*/ 514914 w 7789418"/>
              <a:gd name="connsiteY8" fmla="*/ 15498 h 4865268"/>
              <a:gd name="connsiteX0" fmla="*/ 514914 w 7789418"/>
              <a:gd name="connsiteY0" fmla="*/ 15498 h 4865268"/>
              <a:gd name="connsiteX1" fmla="*/ 7789418 w 7789418"/>
              <a:gd name="connsiteY1" fmla="*/ 0 h 4865268"/>
              <a:gd name="connsiteX2" fmla="*/ 7789418 w 7789418"/>
              <a:gd name="connsiteY2" fmla="*/ 4827588 h 4865268"/>
              <a:gd name="connsiteX3" fmla="*/ 538162 w 7789418"/>
              <a:gd name="connsiteY3" fmla="*/ 4827588 h 4865268"/>
              <a:gd name="connsiteX4" fmla="*/ 530805 w 7789418"/>
              <a:gd name="connsiteY4" fmla="*/ 4318898 h 4865268"/>
              <a:gd name="connsiteX5" fmla="*/ 2189123 w 7789418"/>
              <a:gd name="connsiteY5" fmla="*/ 4326909 h 4865268"/>
              <a:gd name="connsiteX6" fmla="*/ 2190025 w 7789418"/>
              <a:gd name="connsiteY6" fmla="*/ 500811 h 4865268"/>
              <a:gd name="connsiteX7" fmla="*/ 516747 w 7789418"/>
              <a:gd name="connsiteY7" fmla="*/ 506000 h 4865268"/>
              <a:gd name="connsiteX8" fmla="*/ 514914 w 7789418"/>
              <a:gd name="connsiteY8" fmla="*/ 15498 h 4865268"/>
              <a:gd name="connsiteX0" fmla="*/ 514914 w 7789418"/>
              <a:gd name="connsiteY0" fmla="*/ 15498 h 4865268"/>
              <a:gd name="connsiteX1" fmla="*/ 7789418 w 7789418"/>
              <a:gd name="connsiteY1" fmla="*/ 0 h 4865268"/>
              <a:gd name="connsiteX2" fmla="*/ 7789418 w 7789418"/>
              <a:gd name="connsiteY2" fmla="*/ 4827588 h 4865268"/>
              <a:gd name="connsiteX3" fmla="*/ 538162 w 7789418"/>
              <a:gd name="connsiteY3" fmla="*/ 4827588 h 4865268"/>
              <a:gd name="connsiteX4" fmla="*/ 530805 w 7789418"/>
              <a:gd name="connsiteY4" fmla="*/ 4318898 h 4865268"/>
              <a:gd name="connsiteX5" fmla="*/ 2189123 w 7789418"/>
              <a:gd name="connsiteY5" fmla="*/ 4326909 h 4865268"/>
              <a:gd name="connsiteX6" fmla="*/ 2190025 w 7789418"/>
              <a:gd name="connsiteY6" fmla="*/ 500811 h 4865268"/>
              <a:gd name="connsiteX7" fmla="*/ 516747 w 7789418"/>
              <a:gd name="connsiteY7" fmla="*/ 506000 h 4865268"/>
              <a:gd name="connsiteX8" fmla="*/ 514914 w 7789418"/>
              <a:gd name="connsiteY8" fmla="*/ 15498 h 4865268"/>
              <a:gd name="connsiteX0" fmla="*/ 514914 w 7789418"/>
              <a:gd name="connsiteY0" fmla="*/ 15498 h 4865268"/>
              <a:gd name="connsiteX1" fmla="*/ 7789418 w 7789418"/>
              <a:gd name="connsiteY1" fmla="*/ 0 h 4865268"/>
              <a:gd name="connsiteX2" fmla="*/ 7789418 w 7789418"/>
              <a:gd name="connsiteY2" fmla="*/ 4827588 h 4865268"/>
              <a:gd name="connsiteX3" fmla="*/ 538162 w 7789418"/>
              <a:gd name="connsiteY3" fmla="*/ 4827588 h 4865268"/>
              <a:gd name="connsiteX4" fmla="*/ 530805 w 7789418"/>
              <a:gd name="connsiteY4" fmla="*/ 4318898 h 4865268"/>
              <a:gd name="connsiteX5" fmla="*/ 2189123 w 7789418"/>
              <a:gd name="connsiteY5" fmla="*/ 4326909 h 4865268"/>
              <a:gd name="connsiteX6" fmla="*/ 2190025 w 7789418"/>
              <a:gd name="connsiteY6" fmla="*/ 500811 h 4865268"/>
              <a:gd name="connsiteX7" fmla="*/ 516747 w 7789418"/>
              <a:gd name="connsiteY7" fmla="*/ 506000 h 4865268"/>
              <a:gd name="connsiteX8" fmla="*/ 514914 w 7789418"/>
              <a:gd name="connsiteY8" fmla="*/ 15498 h 4865268"/>
              <a:gd name="connsiteX0" fmla="*/ 4 w 7274508"/>
              <a:gd name="connsiteY0" fmla="*/ 15498 h 4827618"/>
              <a:gd name="connsiteX1" fmla="*/ 7274508 w 7274508"/>
              <a:gd name="connsiteY1" fmla="*/ 0 h 4827618"/>
              <a:gd name="connsiteX2" fmla="*/ 7274508 w 7274508"/>
              <a:gd name="connsiteY2" fmla="*/ 4827588 h 4827618"/>
              <a:gd name="connsiteX3" fmla="*/ 23252 w 7274508"/>
              <a:gd name="connsiteY3" fmla="*/ 4827588 h 4827618"/>
              <a:gd name="connsiteX4" fmla="*/ 15895 w 7274508"/>
              <a:gd name="connsiteY4" fmla="*/ 4318898 h 4827618"/>
              <a:gd name="connsiteX5" fmla="*/ 1674213 w 7274508"/>
              <a:gd name="connsiteY5" fmla="*/ 4326909 h 4827618"/>
              <a:gd name="connsiteX6" fmla="*/ 1675115 w 7274508"/>
              <a:gd name="connsiteY6" fmla="*/ 500811 h 4827618"/>
              <a:gd name="connsiteX7" fmla="*/ 1837 w 7274508"/>
              <a:gd name="connsiteY7" fmla="*/ 506000 h 4827618"/>
              <a:gd name="connsiteX8" fmla="*/ 4 w 7274508"/>
              <a:gd name="connsiteY8" fmla="*/ 15498 h 4827618"/>
              <a:gd name="connsiteX0" fmla="*/ 514914 w 7789418"/>
              <a:gd name="connsiteY0" fmla="*/ 15498 h 4863740"/>
              <a:gd name="connsiteX1" fmla="*/ 7789418 w 7789418"/>
              <a:gd name="connsiteY1" fmla="*/ 0 h 4863740"/>
              <a:gd name="connsiteX2" fmla="*/ 7789418 w 7789418"/>
              <a:gd name="connsiteY2" fmla="*/ 4827588 h 4863740"/>
              <a:gd name="connsiteX3" fmla="*/ 538162 w 7789418"/>
              <a:gd name="connsiteY3" fmla="*/ 4827588 h 4863740"/>
              <a:gd name="connsiteX4" fmla="*/ 530805 w 7789418"/>
              <a:gd name="connsiteY4" fmla="*/ 4339524 h 4863740"/>
              <a:gd name="connsiteX5" fmla="*/ 2189123 w 7789418"/>
              <a:gd name="connsiteY5" fmla="*/ 4326909 h 4863740"/>
              <a:gd name="connsiteX6" fmla="*/ 2190025 w 7789418"/>
              <a:gd name="connsiteY6" fmla="*/ 500811 h 4863740"/>
              <a:gd name="connsiteX7" fmla="*/ 516747 w 7789418"/>
              <a:gd name="connsiteY7" fmla="*/ 506000 h 4863740"/>
              <a:gd name="connsiteX8" fmla="*/ 514914 w 7789418"/>
              <a:gd name="connsiteY8" fmla="*/ 15498 h 4863740"/>
              <a:gd name="connsiteX0" fmla="*/ 4 w 7274508"/>
              <a:gd name="connsiteY0" fmla="*/ 15498 h 4827588"/>
              <a:gd name="connsiteX1" fmla="*/ 7274508 w 7274508"/>
              <a:gd name="connsiteY1" fmla="*/ 0 h 4827588"/>
              <a:gd name="connsiteX2" fmla="*/ 7274508 w 7274508"/>
              <a:gd name="connsiteY2" fmla="*/ 4827588 h 4827588"/>
              <a:gd name="connsiteX3" fmla="*/ 23252 w 7274508"/>
              <a:gd name="connsiteY3" fmla="*/ 4827588 h 4827588"/>
              <a:gd name="connsiteX4" fmla="*/ 15895 w 7274508"/>
              <a:gd name="connsiteY4" fmla="*/ 4339524 h 4827588"/>
              <a:gd name="connsiteX5" fmla="*/ 1674213 w 7274508"/>
              <a:gd name="connsiteY5" fmla="*/ 4326909 h 4827588"/>
              <a:gd name="connsiteX6" fmla="*/ 1675115 w 7274508"/>
              <a:gd name="connsiteY6" fmla="*/ 500811 h 4827588"/>
              <a:gd name="connsiteX7" fmla="*/ 1837 w 7274508"/>
              <a:gd name="connsiteY7" fmla="*/ 506000 h 4827588"/>
              <a:gd name="connsiteX8" fmla="*/ 4 w 7274508"/>
              <a:gd name="connsiteY8" fmla="*/ 15498 h 4827588"/>
              <a:gd name="connsiteX0" fmla="*/ 4 w 7274508"/>
              <a:gd name="connsiteY0" fmla="*/ 15498 h 4827588"/>
              <a:gd name="connsiteX1" fmla="*/ 7274508 w 7274508"/>
              <a:gd name="connsiteY1" fmla="*/ 0 h 4827588"/>
              <a:gd name="connsiteX2" fmla="*/ 7274508 w 7274508"/>
              <a:gd name="connsiteY2" fmla="*/ 4827588 h 4827588"/>
              <a:gd name="connsiteX3" fmla="*/ 23252 w 7274508"/>
              <a:gd name="connsiteY3" fmla="*/ 4827588 h 4827588"/>
              <a:gd name="connsiteX4" fmla="*/ 15895 w 7274508"/>
              <a:gd name="connsiteY4" fmla="*/ 4339524 h 4827588"/>
              <a:gd name="connsiteX5" fmla="*/ 1674213 w 7274508"/>
              <a:gd name="connsiteY5" fmla="*/ 4326909 h 4827588"/>
              <a:gd name="connsiteX6" fmla="*/ 1675115 w 7274508"/>
              <a:gd name="connsiteY6" fmla="*/ 500811 h 4827588"/>
              <a:gd name="connsiteX7" fmla="*/ 1837 w 7274508"/>
              <a:gd name="connsiteY7" fmla="*/ 506000 h 4827588"/>
              <a:gd name="connsiteX8" fmla="*/ 4 w 7274508"/>
              <a:gd name="connsiteY8" fmla="*/ 15498 h 4827588"/>
              <a:gd name="connsiteX0" fmla="*/ 4 w 7274508"/>
              <a:gd name="connsiteY0" fmla="*/ 15498 h 4827588"/>
              <a:gd name="connsiteX1" fmla="*/ 7274508 w 7274508"/>
              <a:gd name="connsiteY1" fmla="*/ 0 h 4827588"/>
              <a:gd name="connsiteX2" fmla="*/ 7274508 w 7274508"/>
              <a:gd name="connsiteY2" fmla="*/ 4827588 h 4827588"/>
              <a:gd name="connsiteX3" fmla="*/ 23252 w 7274508"/>
              <a:gd name="connsiteY3" fmla="*/ 4827588 h 4827588"/>
              <a:gd name="connsiteX4" fmla="*/ 15895 w 7274508"/>
              <a:gd name="connsiteY4" fmla="*/ 4339524 h 4827588"/>
              <a:gd name="connsiteX5" fmla="*/ 1674213 w 7274508"/>
              <a:gd name="connsiteY5" fmla="*/ 4326909 h 4827588"/>
              <a:gd name="connsiteX6" fmla="*/ 1675115 w 7274508"/>
              <a:gd name="connsiteY6" fmla="*/ 500811 h 4827588"/>
              <a:gd name="connsiteX7" fmla="*/ 1837 w 7274508"/>
              <a:gd name="connsiteY7" fmla="*/ 506000 h 4827588"/>
              <a:gd name="connsiteX8" fmla="*/ 4 w 7274508"/>
              <a:gd name="connsiteY8" fmla="*/ 15498 h 4827588"/>
              <a:gd name="connsiteX0" fmla="*/ 4 w 7274508"/>
              <a:gd name="connsiteY0" fmla="*/ 15498 h 4827588"/>
              <a:gd name="connsiteX1" fmla="*/ 7274508 w 7274508"/>
              <a:gd name="connsiteY1" fmla="*/ 0 h 4827588"/>
              <a:gd name="connsiteX2" fmla="*/ 7274508 w 7274508"/>
              <a:gd name="connsiteY2" fmla="*/ 4827588 h 4827588"/>
              <a:gd name="connsiteX3" fmla="*/ 23252 w 7274508"/>
              <a:gd name="connsiteY3" fmla="*/ 4827588 h 4827588"/>
              <a:gd name="connsiteX4" fmla="*/ 15895 w 7274508"/>
              <a:gd name="connsiteY4" fmla="*/ 4339524 h 4827588"/>
              <a:gd name="connsiteX5" fmla="*/ 1674213 w 7274508"/>
              <a:gd name="connsiteY5" fmla="*/ 4326909 h 4827588"/>
              <a:gd name="connsiteX6" fmla="*/ 1675115 w 7274508"/>
              <a:gd name="connsiteY6" fmla="*/ 500811 h 4827588"/>
              <a:gd name="connsiteX7" fmla="*/ 1837 w 7274508"/>
              <a:gd name="connsiteY7" fmla="*/ 506000 h 4827588"/>
              <a:gd name="connsiteX8" fmla="*/ 4 w 7274508"/>
              <a:gd name="connsiteY8" fmla="*/ 15498 h 4827588"/>
              <a:gd name="connsiteX0" fmla="*/ 4 w 7274508"/>
              <a:gd name="connsiteY0" fmla="*/ 15498 h 4827588"/>
              <a:gd name="connsiteX1" fmla="*/ 7274508 w 7274508"/>
              <a:gd name="connsiteY1" fmla="*/ 0 h 4827588"/>
              <a:gd name="connsiteX2" fmla="*/ 7274508 w 7274508"/>
              <a:gd name="connsiteY2" fmla="*/ 4827588 h 4827588"/>
              <a:gd name="connsiteX3" fmla="*/ 17315 w 7274508"/>
              <a:gd name="connsiteY3" fmla="*/ 4827588 h 4827588"/>
              <a:gd name="connsiteX4" fmla="*/ 15895 w 7274508"/>
              <a:gd name="connsiteY4" fmla="*/ 4339524 h 4827588"/>
              <a:gd name="connsiteX5" fmla="*/ 1674213 w 7274508"/>
              <a:gd name="connsiteY5" fmla="*/ 4326909 h 4827588"/>
              <a:gd name="connsiteX6" fmla="*/ 1675115 w 7274508"/>
              <a:gd name="connsiteY6" fmla="*/ 500811 h 4827588"/>
              <a:gd name="connsiteX7" fmla="*/ 1837 w 7274508"/>
              <a:gd name="connsiteY7" fmla="*/ 506000 h 4827588"/>
              <a:gd name="connsiteX8" fmla="*/ 4 w 7274508"/>
              <a:gd name="connsiteY8" fmla="*/ 15498 h 4827588"/>
              <a:gd name="connsiteX0" fmla="*/ 4 w 7274508"/>
              <a:gd name="connsiteY0" fmla="*/ 15498 h 4827588"/>
              <a:gd name="connsiteX1" fmla="*/ 7274508 w 7274508"/>
              <a:gd name="connsiteY1" fmla="*/ 0 h 4827588"/>
              <a:gd name="connsiteX2" fmla="*/ 7274508 w 7274508"/>
              <a:gd name="connsiteY2" fmla="*/ 4827588 h 4827588"/>
              <a:gd name="connsiteX3" fmla="*/ 17315 w 7274508"/>
              <a:gd name="connsiteY3" fmla="*/ 4827588 h 4827588"/>
              <a:gd name="connsiteX4" fmla="*/ 15895 w 7274508"/>
              <a:gd name="connsiteY4" fmla="*/ 4339524 h 4827588"/>
              <a:gd name="connsiteX5" fmla="*/ 1674213 w 7274508"/>
              <a:gd name="connsiteY5" fmla="*/ 4326909 h 4827588"/>
              <a:gd name="connsiteX6" fmla="*/ 1675115 w 7274508"/>
              <a:gd name="connsiteY6" fmla="*/ 500811 h 4827588"/>
              <a:gd name="connsiteX7" fmla="*/ 11669 w 7274508"/>
              <a:gd name="connsiteY7" fmla="*/ 909123 h 4827588"/>
              <a:gd name="connsiteX8" fmla="*/ 4 w 7274508"/>
              <a:gd name="connsiteY8" fmla="*/ 15498 h 4827588"/>
              <a:gd name="connsiteX0" fmla="*/ 2875 w 7277379"/>
              <a:gd name="connsiteY0" fmla="*/ 15498 h 4827588"/>
              <a:gd name="connsiteX1" fmla="*/ 7277379 w 7277379"/>
              <a:gd name="connsiteY1" fmla="*/ 0 h 4827588"/>
              <a:gd name="connsiteX2" fmla="*/ 7277379 w 7277379"/>
              <a:gd name="connsiteY2" fmla="*/ 4827588 h 4827588"/>
              <a:gd name="connsiteX3" fmla="*/ 20186 w 7277379"/>
              <a:gd name="connsiteY3" fmla="*/ 4827588 h 4827588"/>
              <a:gd name="connsiteX4" fmla="*/ 18766 w 7277379"/>
              <a:gd name="connsiteY4" fmla="*/ 4339524 h 4827588"/>
              <a:gd name="connsiteX5" fmla="*/ 1677084 w 7277379"/>
              <a:gd name="connsiteY5" fmla="*/ 4326909 h 4827588"/>
              <a:gd name="connsiteX6" fmla="*/ 1677986 w 7277379"/>
              <a:gd name="connsiteY6" fmla="*/ 500811 h 4827588"/>
              <a:gd name="connsiteX7" fmla="*/ 25 w 7277379"/>
              <a:gd name="connsiteY7" fmla="*/ 959923 h 4827588"/>
              <a:gd name="connsiteX8" fmla="*/ 2875 w 7277379"/>
              <a:gd name="connsiteY8" fmla="*/ 15498 h 4827588"/>
              <a:gd name="connsiteX0" fmla="*/ 2875 w 7277379"/>
              <a:gd name="connsiteY0" fmla="*/ 15498 h 4827588"/>
              <a:gd name="connsiteX1" fmla="*/ 7277379 w 7277379"/>
              <a:gd name="connsiteY1" fmla="*/ 0 h 4827588"/>
              <a:gd name="connsiteX2" fmla="*/ 7277379 w 7277379"/>
              <a:gd name="connsiteY2" fmla="*/ 4827588 h 4827588"/>
              <a:gd name="connsiteX3" fmla="*/ 20186 w 7277379"/>
              <a:gd name="connsiteY3" fmla="*/ 4827588 h 4827588"/>
              <a:gd name="connsiteX4" fmla="*/ 18766 w 7277379"/>
              <a:gd name="connsiteY4" fmla="*/ 4339524 h 4827588"/>
              <a:gd name="connsiteX5" fmla="*/ 1677084 w 7277379"/>
              <a:gd name="connsiteY5" fmla="*/ 4326909 h 4827588"/>
              <a:gd name="connsiteX6" fmla="*/ 1663472 w 7277379"/>
              <a:gd name="connsiteY6" fmla="*/ 950754 h 4827588"/>
              <a:gd name="connsiteX7" fmla="*/ 25 w 7277379"/>
              <a:gd name="connsiteY7" fmla="*/ 959923 h 4827588"/>
              <a:gd name="connsiteX8" fmla="*/ 2875 w 7277379"/>
              <a:gd name="connsiteY8" fmla="*/ 15498 h 4827588"/>
              <a:gd name="connsiteX0" fmla="*/ 2875 w 7277379"/>
              <a:gd name="connsiteY0" fmla="*/ 15498 h 4827588"/>
              <a:gd name="connsiteX1" fmla="*/ 7277379 w 7277379"/>
              <a:gd name="connsiteY1" fmla="*/ 0 h 4827588"/>
              <a:gd name="connsiteX2" fmla="*/ 7277379 w 7277379"/>
              <a:gd name="connsiteY2" fmla="*/ 4827588 h 4827588"/>
              <a:gd name="connsiteX3" fmla="*/ 20186 w 7277379"/>
              <a:gd name="connsiteY3" fmla="*/ 4827588 h 4827588"/>
              <a:gd name="connsiteX4" fmla="*/ 18766 w 7277379"/>
              <a:gd name="connsiteY4" fmla="*/ 4339524 h 4827588"/>
              <a:gd name="connsiteX5" fmla="*/ 1677084 w 7277379"/>
              <a:gd name="connsiteY5" fmla="*/ 4326909 h 4827588"/>
              <a:gd name="connsiteX6" fmla="*/ 1663472 w 7277379"/>
              <a:gd name="connsiteY6" fmla="*/ 950754 h 4827588"/>
              <a:gd name="connsiteX7" fmla="*/ 25 w 7277379"/>
              <a:gd name="connsiteY7" fmla="*/ 959923 h 4827588"/>
              <a:gd name="connsiteX8" fmla="*/ 2875 w 7277379"/>
              <a:gd name="connsiteY8" fmla="*/ 15498 h 4827588"/>
              <a:gd name="connsiteX0" fmla="*/ 2875 w 7277379"/>
              <a:gd name="connsiteY0" fmla="*/ 15498 h 4827588"/>
              <a:gd name="connsiteX1" fmla="*/ 7277379 w 7277379"/>
              <a:gd name="connsiteY1" fmla="*/ 0 h 4827588"/>
              <a:gd name="connsiteX2" fmla="*/ 7277379 w 7277379"/>
              <a:gd name="connsiteY2" fmla="*/ 4827588 h 4827588"/>
              <a:gd name="connsiteX3" fmla="*/ 20186 w 7277379"/>
              <a:gd name="connsiteY3" fmla="*/ 4827588 h 4827588"/>
              <a:gd name="connsiteX4" fmla="*/ 18766 w 7277379"/>
              <a:gd name="connsiteY4" fmla="*/ 4339524 h 4827588"/>
              <a:gd name="connsiteX5" fmla="*/ 1677084 w 7277379"/>
              <a:gd name="connsiteY5" fmla="*/ 4326909 h 4827588"/>
              <a:gd name="connsiteX6" fmla="*/ 1663472 w 7277379"/>
              <a:gd name="connsiteY6" fmla="*/ 950754 h 4827588"/>
              <a:gd name="connsiteX7" fmla="*/ 25 w 7277379"/>
              <a:gd name="connsiteY7" fmla="*/ 959923 h 4827588"/>
              <a:gd name="connsiteX8" fmla="*/ 2875 w 7277379"/>
              <a:gd name="connsiteY8" fmla="*/ 15498 h 4827588"/>
              <a:gd name="connsiteX0" fmla="*/ 2875 w 7277379"/>
              <a:gd name="connsiteY0" fmla="*/ 15498 h 4827588"/>
              <a:gd name="connsiteX1" fmla="*/ 7277379 w 7277379"/>
              <a:gd name="connsiteY1" fmla="*/ 0 h 4827588"/>
              <a:gd name="connsiteX2" fmla="*/ 7277379 w 7277379"/>
              <a:gd name="connsiteY2" fmla="*/ 4827588 h 4827588"/>
              <a:gd name="connsiteX3" fmla="*/ 20186 w 7277379"/>
              <a:gd name="connsiteY3" fmla="*/ 4827588 h 4827588"/>
              <a:gd name="connsiteX4" fmla="*/ 18766 w 7277379"/>
              <a:gd name="connsiteY4" fmla="*/ 4056495 h 4827588"/>
              <a:gd name="connsiteX5" fmla="*/ 1677084 w 7277379"/>
              <a:gd name="connsiteY5" fmla="*/ 4326909 h 4827588"/>
              <a:gd name="connsiteX6" fmla="*/ 1663472 w 7277379"/>
              <a:gd name="connsiteY6" fmla="*/ 950754 h 4827588"/>
              <a:gd name="connsiteX7" fmla="*/ 25 w 7277379"/>
              <a:gd name="connsiteY7" fmla="*/ 959923 h 4827588"/>
              <a:gd name="connsiteX8" fmla="*/ 2875 w 7277379"/>
              <a:gd name="connsiteY8" fmla="*/ 15498 h 4827588"/>
              <a:gd name="connsiteX0" fmla="*/ 2875 w 7277379"/>
              <a:gd name="connsiteY0" fmla="*/ 15498 h 4827588"/>
              <a:gd name="connsiteX1" fmla="*/ 7277379 w 7277379"/>
              <a:gd name="connsiteY1" fmla="*/ 0 h 4827588"/>
              <a:gd name="connsiteX2" fmla="*/ 7277379 w 7277379"/>
              <a:gd name="connsiteY2" fmla="*/ 4827588 h 4827588"/>
              <a:gd name="connsiteX3" fmla="*/ 20186 w 7277379"/>
              <a:gd name="connsiteY3" fmla="*/ 4827588 h 4827588"/>
              <a:gd name="connsiteX4" fmla="*/ 18766 w 7277379"/>
              <a:gd name="connsiteY4" fmla="*/ 4056495 h 4827588"/>
              <a:gd name="connsiteX5" fmla="*/ 1677084 w 7277379"/>
              <a:gd name="connsiteY5" fmla="*/ 4326909 h 4827588"/>
              <a:gd name="connsiteX6" fmla="*/ 1663472 w 7277379"/>
              <a:gd name="connsiteY6" fmla="*/ 950754 h 4827588"/>
              <a:gd name="connsiteX7" fmla="*/ 25 w 7277379"/>
              <a:gd name="connsiteY7" fmla="*/ 959923 h 4827588"/>
              <a:gd name="connsiteX8" fmla="*/ 2875 w 7277379"/>
              <a:gd name="connsiteY8" fmla="*/ 15498 h 4827588"/>
              <a:gd name="connsiteX0" fmla="*/ 2875 w 7277379"/>
              <a:gd name="connsiteY0" fmla="*/ 15498 h 4827588"/>
              <a:gd name="connsiteX1" fmla="*/ 7277379 w 7277379"/>
              <a:gd name="connsiteY1" fmla="*/ 0 h 4827588"/>
              <a:gd name="connsiteX2" fmla="*/ 7277379 w 7277379"/>
              <a:gd name="connsiteY2" fmla="*/ 4827588 h 4827588"/>
              <a:gd name="connsiteX3" fmla="*/ 20186 w 7277379"/>
              <a:gd name="connsiteY3" fmla="*/ 4827588 h 4827588"/>
              <a:gd name="connsiteX4" fmla="*/ 18766 w 7277379"/>
              <a:gd name="connsiteY4" fmla="*/ 4056495 h 4827588"/>
              <a:gd name="connsiteX5" fmla="*/ 1677084 w 7277379"/>
              <a:gd name="connsiteY5" fmla="*/ 4326909 h 4827588"/>
              <a:gd name="connsiteX6" fmla="*/ 1663472 w 7277379"/>
              <a:gd name="connsiteY6" fmla="*/ 950754 h 4827588"/>
              <a:gd name="connsiteX7" fmla="*/ 25 w 7277379"/>
              <a:gd name="connsiteY7" fmla="*/ 959923 h 4827588"/>
              <a:gd name="connsiteX8" fmla="*/ 2875 w 7277379"/>
              <a:gd name="connsiteY8" fmla="*/ 15498 h 4827588"/>
              <a:gd name="connsiteX0" fmla="*/ 2875 w 7277379"/>
              <a:gd name="connsiteY0" fmla="*/ 15498 h 4827588"/>
              <a:gd name="connsiteX1" fmla="*/ 7277379 w 7277379"/>
              <a:gd name="connsiteY1" fmla="*/ 0 h 4827588"/>
              <a:gd name="connsiteX2" fmla="*/ 7277379 w 7277379"/>
              <a:gd name="connsiteY2" fmla="*/ 4827588 h 4827588"/>
              <a:gd name="connsiteX3" fmla="*/ 20186 w 7277379"/>
              <a:gd name="connsiteY3" fmla="*/ 4827588 h 4827588"/>
              <a:gd name="connsiteX4" fmla="*/ 18766 w 7277379"/>
              <a:gd name="connsiteY4" fmla="*/ 4056495 h 4827588"/>
              <a:gd name="connsiteX5" fmla="*/ 1648056 w 7277379"/>
              <a:gd name="connsiteY5" fmla="*/ 4109194 h 4827588"/>
              <a:gd name="connsiteX6" fmla="*/ 1663472 w 7277379"/>
              <a:gd name="connsiteY6" fmla="*/ 950754 h 4827588"/>
              <a:gd name="connsiteX7" fmla="*/ 25 w 7277379"/>
              <a:gd name="connsiteY7" fmla="*/ 959923 h 4827588"/>
              <a:gd name="connsiteX8" fmla="*/ 2875 w 7277379"/>
              <a:gd name="connsiteY8" fmla="*/ 15498 h 4827588"/>
              <a:gd name="connsiteX0" fmla="*/ 2875 w 7277379"/>
              <a:gd name="connsiteY0" fmla="*/ 15498 h 4827588"/>
              <a:gd name="connsiteX1" fmla="*/ 7277379 w 7277379"/>
              <a:gd name="connsiteY1" fmla="*/ 0 h 4827588"/>
              <a:gd name="connsiteX2" fmla="*/ 7277379 w 7277379"/>
              <a:gd name="connsiteY2" fmla="*/ 4827588 h 4827588"/>
              <a:gd name="connsiteX3" fmla="*/ 20186 w 7277379"/>
              <a:gd name="connsiteY3" fmla="*/ 4827588 h 4827588"/>
              <a:gd name="connsiteX4" fmla="*/ 18766 w 7277379"/>
              <a:gd name="connsiteY4" fmla="*/ 4056495 h 4827588"/>
              <a:gd name="connsiteX5" fmla="*/ 1648056 w 7277379"/>
              <a:gd name="connsiteY5" fmla="*/ 4109194 h 4827588"/>
              <a:gd name="connsiteX6" fmla="*/ 1663472 w 7277379"/>
              <a:gd name="connsiteY6" fmla="*/ 950754 h 4827588"/>
              <a:gd name="connsiteX7" fmla="*/ 25 w 7277379"/>
              <a:gd name="connsiteY7" fmla="*/ 959923 h 4827588"/>
              <a:gd name="connsiteX8" fmla="*/ 2875 w 7277379"/>
              <a:gd name="connsiteY8" fmla="*/ 15498 h 4827588"/>
              <a:gd name="connsiteX0" fmla="*/ 2875 w 7277379"/>
              <a:gd name="connsiteY0" fmla="*/ 15498 h 4827588"/>
              <a:gd name="connsiteX1" fmla="*/ 7277379 w 7277379"/>
              <a:gd name="connsiteY1" fmla="*/ 0 h 4827588"/>
              <a:gd name="connsiteX2" fmla="*/ 7277379 w 7277379"/>
              <a:gd name="connsiteY2" fmla="*/ 4827588 h 4827588"/>
              <a:gd name="connsiteX3" fmla="*/ 20186 w 7277379"/>
              <a:gd name="connsiteY3" fmla="*/ 4827588 h 4827588"/>
              <a:gd name="connsiteX4" fmla="*/ 18766 w 7277379"/>
              <a:gd name="connsiteY4" fmla="*/ 4056495 h 4827588"/>
              <a:gd name="connsiteX5" fmla="*/ 1648056 w 7277379"/>
              <a:gd name="connsiteY5" fmla="*/ 4051137 h 4827588"/>
              <a:gd name="connsiteX6" fmla="*/ 1663472 w 7277379"/>
              <a:gd name="connsiteY6" fmla="*/ 950754 h 4827588"/>
              <a:gd name="connsiteX7" fmla="*/ 25 w 7277379"/>
              <a:gd name="connsiteY7" fmla="*/ 959923 h 4827588"/>
              <a:gd name="connsiteX8" fmla="*/ 2875 w 7277379"/>
              <a:gd name="connsiteY8" fmla="*/ 15498 h 4827588"/>
              <a:gd name="connsiteX0" fmla="*/ 2875 w 7277379"/>
              <a:gd name="connsiteY0" fmla="*/ 15498 h 4827588"/>
              <a:gd name="connsiteX1" fmla="*/ 7277379 w 7277379"/>
              <a:gd name="connsiteY1" fmla="*/ 0 h 4827588"/>
              <a:gd name="connsiteX2" fmla="*/ 7277379 w 7277379"/>
              <a:gd name="connsiteY2" fmla="*/ 4827588 h 4827588"/>
              <a:gd name="connsiteX3" fmla="*/ 20186 w 7277379"/>
              <a:gd name="connsiteY3" fmla="*/ 4827588 h 4827588"/>
              <a:gd name="connsiteX4" fmla="*/ 18766 w 7277379"/>
              <a:gd name="connsiteY4" fmla="*/ 4056495 h 4827588"/>
              <a:gd name="connsiteX5" fmla="*/ 1648056 w 7277379"/>
              <a:gd name="connsiteY5" fmla="*/ 4051137 h 4827588"/>
              <a:gd name="connsiteX6" fmla="*/ 1663472 w 7277379"/>
              <a:gd name="connsiteY6" fmla="*/ 950754 h 4827588"/>
              <a:gd name="connsiteX7" fmla="*/ 25 w 7277379"/>
              <a:gd name="connsiteY7" fmla="*/ 959923 h 4827588"/>
              <a:gd name="connsiteX8" fmla="*/ 2875 w 7277379"/>
              <a:gd name="connsiteY8" fmla="*/ 15498 h 4827588"/>
              <a:gd name="connsiteX0" fmla="*/ 2875 w 7277379"/>
              <a:gd name="connsiteY0" fmla="*/ 15498 h 4827588"/>
              <a:gd name="connsiteX1" fmla="*/ 7277379 w 7277379"/>
              <a:gd name="connsiteY1" fmla="*/ 0 h 4827588"/>
              <a:gd name="connsiteX2" fmla="*/ 7277379 w 7277379"/>
              <a:gd name="connsiteY2" fmla="*/ 4827588 h 4827588"/>
              <a:gd name="connsiteX3" fmla="*/ 20186 w 7277379"/>
              <a:gd name="connsiteY3" fmla="*/ 4827588 h 4827588"/>
              <a:gd name="connsiteX4" fmla="*/ 18766 w 7277379"/>
              <a:gd name="connsiteY4" fmla="*/ 4056495 h 4827588"/>
              <a:gd name="connsiteX5" fmla="*/ 1706113 w 7277379"/>
              <a:gd name="connsiteY5" fmla="*/ 4058394 h 4827588"/>
              <a:gd name="connsiteX6" fmla="*/ 1663472 w 7277379"/>
              <a:gd name="connsiteY6" fmla="*/ 950754 h 4827588"/>
              <a:gd name="connsiteX7" fmla="*/ 25 w 7277379"/>
              <a:gd name="connsiteY7" fmla="*/ 959923 h 4827588"/>
              <a:gd name="connsiteX8" fmla="*/ 2875 w 7277379"/>
              <a:gd name="connsiteY8" fmla="*/ 15498 h 4827588"/>
              <a:gd name="connsiteX0" fmla="*/ 2875 w 7277379"/>
              <a:gd name="connsiteY0" fmla="*/ 15498 h 4827588"/>
              <a:gd name="connsiteX1" fmla="*/ 7277379 w 7277379"/>
              <a:gd name="connsiteY1" fmla="*/ 0 h 4827588"/>
              <a:gd name="connsiteX2" fmla="*/ 7277379 w 7277379"/>
              <a:gd name="connsiteY2" fmla="*/ 4827588 h 4827588"/>
              <a:gd name="connsiteX3" fmla="*/ 20186 w 7277379"/>
              <a:gd name="connsiteY3" fmla="*/ 4827588 h 4827588"/>
              <a:gd name="connsiteX4" fmla="*/ 26023 w 7277379"/>
              <a:gd name="connsiteY4" fmla="*/ 3831524 h 4827588"/>
              <a:gd name="connsiteX5" fmla="*/ 1706113 w 7277379"/>
              <a:gd name="connsiteY5" fmla="*/ 4058394 h 4827588"/>
              <a:gd name="connsiteX6" fmla="*/ 1663472 w 7277379"/>
              <a:gd name="connsiteY6" fmla="*/ 950754 h 4827588"/>
              <a:gd name="connsiteX7" fmla="*/ 25 w 7277379"/>
              <a:gd name="connsiteY7" fmla="*/ 959923 h 4827588"/>
              <a:gd name="connsiteX8" fmla="*/ 2875 w 7277379"/>
              <a:gd name="connsiteY8" fmla="*/ 15498 h 4827588"/>
              <a:gd name="connsiteX0" fmla="*/ 2875 w 7277379"/>
              <a:gd name="connsiteY0" fmla="*/ 15498 h 4827588"/>
              <a:gd name="connsiteX1" fmla="*/ 7277379 w 7277379"/>
              <a:gd name="connsiteY1" fmla="*/ 0 h 4827588"/>
              <a:gd name="connsiteX2" fmla="*/ 7277379 w 7277379"/>
              <a:gd name="connsiteY2" fmla="*/ 4827588 h 4827588"/>
              <a:gd name="connsiteX3" fmla="*/ 20186 w 7277379"/>
              <a:gd name="connsiteY3" fmla="*/ 4827588 h 4827588"/>
              <a:gd name="connsiteX4" fmla="*/ 26023 w 7277379"/>
              <a:gd name="connsiteY4" fmla="*/ 3831524 h 4827588"/>
              <a:gd name="connsiteX5" fmla="*/ 1706113 w 7277379"/>
              <a:gd name="connsiteY5" fmla="*/ 4058394 h 4827588"/>
              <a:gd name="connsiteX6" fmla="*/ 1663472 w 7277379"/>
              <a:gd name="connsiteY6" fmla="*/ 950754 h 4827588"/>
              <a:gd name="connsiteX7" fmla="*/ 25 w 7277379"/>
              <a:gd name="connsiteY7" fmla="*/ 959923 h 4827588"/>
              <a:gd name="connsiteX8" fmla="*/ 2875 w 7277379"/>
              <a:gd name="connsiteY8" fmla="*/ 15498 h 4827588"/>
              <a:gd name="connsiteX0" fmla="*/ 2875 w 7277379"/>
              <a:gd name="connsiteY0" fmla="*/ 15498 h 4827588"/>
              <a:gd name="connsiteX1" fmla="*/ 7277379 w 7277379"/>
              <a:gd name="connsiteY1" fmla="*/ 0 h 4827588"/>
              <a:gd name="connsiteX2" fmla="*/ 7277379 w 7277379"/>
              <a:gd name="connsiteY2" fmla="*/ 4827588 h 4827588"/>
              <a:gd name="connsiteX3" fmla="*/ 20186 w 7277379"/>
              <a:gd name="connsiteY3" fmla="*/ 4827588 h 4827588"/>
              <a:gd name="connsiteX4" fmla="*/ 26023 w 7277379"/>
              <a:gd name="connsiteY4" fmla="*/ 3831524 h 4827588"/>
              <a:gd name="connsiteX5" fmla="*/ 1706113 w 7277379"/>
              <a:gd name="connsiteY5" fmla="*/ 4058394 h 4827588"/>
              <a:gd name="connsiteX6" fmla="*/ 1663472 w 7277379"/>
              <a:gd name="connsiteY6" fmla="*/ 950754 h 4827588"/>
              <a:gd name="connsiteX7" fmla="*/ 25 w 7277379"/>
              <a:gd name="connsiteY7" fmla="*/ 959923 h 4827588"/>
              <a:gd name="connsiteX8" fmla="*/ 2875 w 7277379"/>
              <a:gd name="connsiteY8" fmla="*/ 15498 h 4827588"/>
              <a:gd name="connsiteX0" fmla="*/ 2875 w 7277379"/>
              <a:gd name="connsiteY0" fmla="*/ 15498 h 4827588"/>
              <a:gd name="connsiteX1" fmla="*/ 7277379 w 7277379"/>
              <a:gd name="connsiteY1" fmla="*/ 0 h 4827588"/>
              <a:gd name="connsiteX2" fmla="*/ 7277379 w 7277379"/>
              <a:gd name="connsiteY2" fmla="*/ 4827588 h 4827588"/>
              <a:gd name="connsiteX3" fmla="*/ 20186 w 7277379"/>
              <a:gd name="connsiteY3" fmla="*/ 4827588 h 4827588"/>
              <a:gd name="connsiteX4" fmla="*/ 26023 w 7277379"/>
              <a:gd name="connsiteY4" fmla="*/ 3831524 h 4827588"/>
              <a:gd name="connsiteX5" fmla="*/ 1706113 w 7277379"/>
              <a:gd name="connsiteY5" fmla="*/ 4058394 h 4827588"/>
              <a:gd name="connsiteX6" fmla="*/ 1663472 w 7277379"/>
              <a:gd name="connsiteY6" fmla="*/ 950754 h 4827588"/>
              <a:gd name="connsiteX7" fmla="*/ 25 w 7277379"/>
              <a:gd name="connsiteY7" fmla="*/ 959923 h 4827588"/>
              <a:gd name="connsiteX8" fmla="*/ 2875 w 7277379"/>
              <a:gd name="connsiteY8" fmla="*/ 15498 h 4827588"/>
              <a:gd name="connsiteX0" fmla="*/ 2875 w 7277379"/>
              <a:gd name="connsiteY0" fmla="*/ 15498 h 4827588"/>
              <a:gd name="connsiteX1" fmla="*/ 7277379 w 7277379"/>
              <a:gd name="connsiteY1" fmla="*/ 0 h 4827588"/>
              <a:gd name="connsiteX2" fmla="*/ 7277379 w 7277379"/>
              <a:gd name="connsiteY2" fmla="*/ 4827588 h 4827588"/>
              <a:gd name="connsiteX3" fmla="*/ 20186 w 7277379"/>
              <a:gd name="connsiteY3" fmla="*/ 4827588 h 4827588"/>
              <a:gd name="connsiteX4" fmla="*/ 26023 w 7277379"/>
              <a:gd name="connsiteY4" fmla="*/ 3831524 h 4827588"/>
              <a:gd name="connsiteX5" fmla="*/ 1691599 w 7277379"/>
              <a:gd name="connsiteY5" fmla="*/ 3855194 h 4827588"/>
              <a:gd name="connsiteX6" fmla="*/ 1663472 w 7277379"/>
              <a:gd name="connsiteY6" fmla="*/ 950754 h 4827588"/>
              <a:gd name="connsiteX7" fmla="*/ 25 w 7277379"/>
              <a:gd name="connsiteY7" fmla="*/ 959923 h 4827588"/>
              <a:gd name="connsiteX8" fmla="*/ 2875 w 7277379"/>
              <a:gd name="connsiteY8" fmla="*/ 15498 h 4827588"/>
              <a:gd name="connsiteX0" fmla="*/ 2875 w 7277379"/>
              <a:gd name="connsiteY0" fmla="*/ 15498 h 4827588"/>
              <a:gd name="connsiteX1" fmla="*/ 7277379 w 7277379"/>
              <a:gd name="connsiteY1" fmla="*/ 0 h 4827588"/>
              <a:gd name="connsiteX2" fmla="*/ 7277379 w 7277379"/>
              <a:gd name="connsiteY2" fmla="*/ 4827588 h 4827588"/>
              <a:gd name="connsiteX3" fmla="*/ 20186 w 7277379"/>
              <a:gd name="connsiteY3" fmla="*/ 4827588 h 4827588"/>
              <a:gd name="connsiteX4" fmla="*/ 26023 w 7277379"/>
              <a:gd name="connsiteY4" fmla="*/ 3831524 h 4827588"/>
              <a:gd name="connsiteX5" fmla="*/ 1691599 w 7277379"/>
              <a:gd name="connsiteY5" fmla="*/ 3840680 h 4827588"/>
              <a:gd name="connsiteX6" fmla="*/ 1663472 w 7277379"/>
              <a:gd name="connsiteY6" fmla="*/ 950754 h 4827588"/>
              <a:gd name="connsiteX7" fmla="*/ 25 w 7277379"/>
              <a:gd name="connsiteY7" fmla="*/ 959923 h 4827588"/>
              <a:gd name="connsiteX8" fmla="*/ 2875 w 7277379"/>
              <a:gd name="connsiteY8" fmla="*/ 15498 h 4827588"/>
              <a:gd name="connsiteX0" fmla="*/ 2875 w 7277379"/>
              <a:gd name="connsiteY0" fmla="*/ 15498 h 4827588"/>
              <a:gd name="connsiteX1" fmla="*/ 7277379 w 7277379"/>
              <a:gd name="connsiteY1" fmla="*/ 0 h 4827588"/>
              <a:gd name="connsiteX2" fmla="*/ 7277379 w 7277379"/>
              <a:gd name="connsiteY2" fmla="*/ 4827588 h 4827588"/>
              <a:gd name="connsiteX3" fmla="*/ 20186 w 7277379"/>
              <a:gd name="connsiteY3" fmla="*/ 4827588 h 4827588"/>
              <a:gd name="connsiteX4" fmla="*/ 26023 w 7277379"/>
              <a:gd name="connsiteY4" fmla="*/ 3831524 h 4827588"/>
              <a:gd name="connsiteX5" fmla="*/ 1691599 w 7277379"/>
              <a:gd name="connsiteY5" fmla="*/ 3840680 h 4827588"/>
              <a:gd name="connsiteX6" fmla="*/ 1699757 w 7277379"/>
              <a:gd name="connsiteY6" fmla="*/ 965268 h 4827588"/>
              <a:gd name="connsiteX7" fmla="*/ 25 w 7277379"/>
              <a:gd name="connsiteY7" fmla="*/ 959923 h 4827588"/>
              <a:gd name="connsiteX8" fmla="*/ 2875 w 7277379"/>
              <a:gd name="connsiteY8" fmla="*/ 15498 h 4827588"/>
              <a:gd name="connsiteX0" fmla="*/ 2875 w 7277379"/>
              <a:gd name="connsiteY0" fmla="*/ 15498 h 4827588"/>
              <a:gd name="connsiteX1" fmla="*/ 7277379 w 7277379"/>
              <a:gd name="connsiteY1" fmla="*/ 0 h 4827588"/>
              <a:gd name="connsiteX2" fmla="*/ 7277379 w 7277379"/>
              <a:gd name="connsiteY2" fmla="*/ 4827588 h 4827588"/>
              <a:gd name="connsiteX3" fmla="*/ 20186 w 7277379"/>
              <a:gd name="connsiteY3" fmla="*/ 4827588 h 4827588"/>
              <a:gd name="connsiteX4" fmla="*/ 26023 w 7277379"/>
              <a:gd name="connsiteY4" fmla="*/ 3831524 h 4827588"/>
              <a:gd name="connsiteX5" fmla="*/ 1691599 w 7277379"/>
              <a:gd name="connsiteY5" fmla="*/ 3840680 h 4827588"/>
              <a:gd name="connsiteX6" fmla="*/ 1685242 w 7277379"/>
              <a:gd name="connsiteY6" fmla="*/ 965268 h 4827588"/>
              <a:gd name="connsiteX7" fmla="*/ 25 w 7277379"/>
              <a:gd name="connsiteY7" fmla="*/ 959923 h 4827588"/>
              <a:gd name="connsiteX8" fmla="*/ 2875 w 7277379"/>
              <a:gd name="connsiteY8" fmla="*/ 15498 h 4827588"/>
              <a:gd name="connsiteX0" fmla="*/ 2875 w 7277379"/>
              <a:gd name="connsiteY0" fmla="*/ 15498 h 4827588"/>
              <a:gd name="connsiteX1" fmla="*/ 7277379 w 7277379"/>
              <a:gd name="connsiteY1" fmla="*/ 0 h 4827588"/>
              <a:gd name="connsiteX2" fmla="*/ 7277379 w 7277379"/>
              <a:gd name="connsiteY2" fmla="*/ 4827588 h 4827588"/>
              <a:gd name="connsiteX3" fmla="*/ 20186 w 7277379"/>
              <a:gd name="connsiteY3" fmla="*/ 4827588 h 4827588"/>
              <a:gd name="connsiteX4" fmla="*/ 26023 w 7277379"/>
              <a:gd name="connsiteY4" fmla="*/ 3831524 h 4827588"/>
              <a:gd name="connsiteX5" fmla="*/ 1691599 w 7277379"/>
              <a:gd name="connsiteY5" fmla="*/ 3840680 h 4827588"/>
              <a:gd name="connsiteX6" fmla="*/ 1699757 w 7277379"/>
              <a:gd name="connsiteY6" fmla="*/ 958011 h 4827588"/>
              <a:gd name="connsiteX7" fmla="*/ 25 w 7277379"/>
              <a:gd name="connsiteY7" fmla="*/ 959923 h 4827588"/>
              <a:gd name="connsiteX8" fmla="*/ 2875 w 7277379"/>
              <a:gd name="connsiteY8" fmla="*/ 15498 h 4827588"/>
              <a:gd name="connsiteX0" fmla="*/ 2875 w 7277379"/>
              <a:gd name="connsiteY0" fmla="*/ 15498 h 4827588"/>
              <a:gd name="connsiteX1" fmla="*/ 7277379 w 7277379"/>
              <a:gd name="connsiteY1" fmla="*/ 0 h 4827588"/>
              <a:gd name="connsiteX2" fmla="*/ 7277379 w 7277379"/>
              <a:gd name="connsiteY2" fmla="*/ 4827588 h 4827588"/>
              <a:gd name="connsiteX3" fmla="*/ 20186 w 7277379"/>
              <a:gd name="connsiteY3" fmla="*/ 4827588 h 4827588"/>
              <a:gd name="connsiteX4" fmla="*/ 26023 w 7277379"/>
              <a:gd name="connsiteY4" fmla="*/ 3831524 h 4827588"/>
              <a:gd name="connsiteX5" fmla="*/ 1684342 w 7277379"/>
              <a:gd name="connsiteY5" fmla="*/ 3818909 h 4827588"/>
              <a:gd name="connsiteX6" fmla="*/ 1699757 w 7277379"/>
              <a:gd name="connsiteY6" fmla="*/ 958011 h 4827588"/>
              <a:gd name="connsiteX7" fmla="*/ 25 w 7277379"/>
              <a:gd name="connsiteY7" fmla="*/ 959923 h 4827588"/>
              <a:gd name="connsiteX8" fmla="*/ 2875 w 7277379"/>
              <a:gd name="connsiteY8" fmla="*/ 15498 h 4827588"/>
              <a:gd name="connsiteX0" fmla="*/ 2875 w 7277379"/>
              <a:gd name="connsiteY0" fmla="*/ 15498 h 4827588"/>
              <a:gd name="connsiteX1" fmla="*/ 7277379 w 7277379"/>
              <a:gd name="connsiteY1" fmla="*/ 0 h 4827588"/>
              <a:gd name="connsiteX2" fmla="*/ 7277379 w 7277379"/>
              <a:gd name="connsiteY2" fmla="*/ 4827588 h 4827588"/>
              <a:gd name="connsiteX3" fmla="*/ 20186 w 7277379"/>
              <a:gd name="connsiteY3" fmla="*/ 4827588 h 4827588"/>
              <a:gd name="connsiteX4" fmla="*/ 26023 w 7277379"/>
              <a:gd name="connsiteY4" fmla="*/ 3831524 h 4827588"/>
              <a:gd name="connsiteX5" fmla="*/ 1684342 w 7277379"/>
              <a:gd name="connsiteY5" fmla="*/ 3818909 h 4827588"/>
              <a:gd name="connsiteX6" fmla="*/ 1670728 w 7277379"/>
              <a:gd name="connsiteY6" fmla="*/ 972525 h 4827588"/>
              <a:gd name="connsiteX7" fmla="*/ 25 w 7277379"/>
              <a:gd name="connsiteY7" fmla="*/ 959923 h 4827588"/>
              <a:gd name="connsiteX8" fmla="*/ 2875 w 7277379"/>
              <a:gd name="connsiteY8" fmla="*/ 15498 h 4827588"/>
              <a:gd name="connsiteX0" fmla="*/ 2875 w 7277379"/>
              <a:gd name="connsiteY0" fmla="*/ 15498 h 4827588"/>
              <a:gd name="connsiteX1" fmla="*/ 7277379 w 7277379"/>
              <a:gd name="connsiteY1" fmla="*/ 0 h 4827588"/>
              <a:gd name="connsiteX2" fmla="*/ 7277379 w 7277379"/>
              <a:gd name="connsiteY2" fmla="*/ 4827588 h 4827588"/>
              <a:gd name="connsiteX3" fmla="*/ 20186 w 7277379"/>
              <a:gd name="connsiteY3" fmla="*/ 4827588 h 4827588"/>
              <a:gd name="connsiteX4" fmla="*/ 26023 w 7277379"/>
              <a:gd name="connsiteY4" fmla="*/ 3831524 h 4827588"/>
              <a:gd name="connsiteX5" fmla="*/ 1684342 w 7277379"/>
              <a:gd name="connsiteY5" fmla="*/ 3818909 h 4827588"/>
              <a:gd name="connsiteX6" fmla="*/ 1670728 w 7277379"/>
              <a:gd name="connsiteY6" fmla="*/ 972525 h 4827588"/>
              <a:gd name="connsiteX7" fmla="*/ 25 w 7277379"/>
              <a:gd name="connsiteY7" fmla="*/ 959923 h 4827588"/>
              <a:gd name="connsiteX8" fmla="*/ 2875 w 7277379"/>
              <a:gd name="connsiteY8" fmla="*/ 15498 h 4827588"/>
              <a:gd name="connsiteX0" fmla="*/ 4 w 7274508"/>
              <a:gd name="connsiteY0" fmla="*/ 15498 h 4827588"/>
              <a:gd name="connsiteX1" fmla="*/ 7274508 w 7274508"/>
              <a:gd name="connsiteY1" fmla="*/ 0 h 4827588"/>
              <a:gd name="connsiteX2" fmla="*/ 7274508 w 7274508"/>
              <a:gd name="connsiteY2" fmla="*/ 4827588 h 4827588"/>
              <a:gd name="connsiteX3" fmla="*/ 17315 w 7274508"/>
              <a:gd name="connsiteY3" fmla="*/ 4827588 h 4827588"/>
              <a:gd name="connsiteX4" fmla="*/ 23152 w 7274508"/>
              <a:gd name="connsiteY4" fmla="*/ 3831524 h 4827588"/>
              <a:gd name="connsiteX5" fmla="*/ 1681471 w 7274508"/>
              <a:gd name="connsiteY5" fmla="*/ 3818909 h 4827588"/>
              <a:gd name="connsiteX6" fmla="*/ 1667857 w 7274508"/>
              <a:gd name="connsiteY6" fmla="*/ 972525 h 4827588"/>
              <a:gd name="connsiteX7" fmla="*/ 11669 w 7274508"/>
              <a:gd name="connsiteY7" fmla="*/ 967181 h 4827588"/>
              <a:gd name="connsiteX8" fmla="*/ 4 w 7274508"/>
              <a:gd name="connsiteY8" fmla="*/ 15498 h 4827588"/>
              <a:gd name="connsiteX0" fmla="*/ 4 w 7274508"/>
              <a:gd name="connsiteY0" fmla="*/ 15498 h 4827588"/>
              <a:gd name="connsiteX1" fmla="*/ 7274508 w 7274508"/>
              <a:gd name="connsiteY1" fmla="*/ 0 h 4827588"/>
              <a:gd name="connsiteX2" fmla="*/ 7274508 w 7274508"/>
              <a:gd name="connsiteY2" fmla="*/ 4827588 h 4827588"/>
              <a:gd name="connsiteX3" fmla="*/ 17315 w 7274508"/>
              <a:gd name="connsiteY3" fmla="*/ 4827588 h 4827588"/>
              <a:gd name="connsiteX4" fmla="*/ 23152 w 7274508"/>
              <a:gd name="connsiteY4" fmla="*/ 3831524 h 4827588"/>
              <a:gd name="connsiteX5" fmla="*/ 1681471 w 7274508"/>
              <a:gd name="connsiteY5" fmla="*/ 3818909 h 4827588"/>
              <a:gd name="connsiteX6" fmla="*/ 1657224 w 7274508"/>
              <a:gd name="connsiteY6" fmla="*/ 961892 h 4827588"/>
              <a:gd name="connsiteX7" fmla="*/ 11669 w 7274508"/>
              <a:gd name="connsiteY7" fmla="*/ 967181 h 4827588"/>
              <a:gd name="connsiteX8" fmla="*/ 4 w 7274508"/>
              <a:gd name="connsiteY8" fmla="*/ 15498 h 4827588"/>
              <a:gd name="connsiteX0" fmla="*/ 4 w 7274508"/>
              <a:gd name="connsiteY0" fmla="*/ 15498 h 4827588"/>
              <a:gd name="connsiteX1" fmla="*/ 7274508 w 7274508"/>
              <a:gd name="connsiteY1" fmla="*/ 0 h 4827588"/>
              <a:gd name="connsiteX2" fmla="*/ 7274508 w 7274508"/>
              <a:gd name="connsiteY2" fmla="*/ 4827588 h 4827588"/>
              <a:gd name="connsiteX3" fmla="*/ 17315 w 7274508"/>
              <a:gd name="connsiteY3" fmla="*/ 4827588 h 4827588"/>
              <a:gd name="connsiteX4" fmla="*/ 23152 w 7274508"/>
              <a:gd name="connsiteY4" fmla="*/ 3831524 h 4827588"/>
              <a:gd name="connsiteX5" fmla="*/ 1660206 w 7274508"/>
              <a:gd name="connsiteY5" fmla="*/ 3829542 h 4827588"/>
              <a:gd name="connsiteX6" fmla="*/ 1657224 w 7274508"/>
              <a:gd name="connsiteY6" fmla="*/ 961892 h 4827588"/>
              <a:gd name="connsiteX7" fmla="*/ 11669 w 7274508"/>
              <a:gd name="connsiteY7" fmla="*/ 967181 h 4827588"/>
              <a:gd name="connsiteX8" fmla="*/ 4 w 7274508"/>
              <a:gd name="connsiteY8" fmla="*/ 15498 h 4827588"/>
              <a:gd name="connsiteX0" fmla="*/ 4 w 7274508"/>
              <a:gd name="connsiteY0" fmla="*/ 15498 h 4827588"/>
              <a:gd name="connsiteX1" fmla="*/ 7274508 w 7274508"/>
              <a:gd name="connsiteY1" fmla="*/ 0 h 4827588"/>
              <a:gd name="connsiteX2" fmla="*/ 7274508 w 7274508"/>
              <a:gd name="connsiteY2" fmla="*/ 4827588 h 4827588"/>
              <a:gd name="connsiteX3" fmla="*/ 17315 w 7274508"/>
              <a:gd name="connsiteY3" fmla="*/ 4827588 h 4827588"/>
              <a:gd name="connsiteX4" fmla="*/ 23152 w 7274508"/>
              <a:gd name="connsiteY4" fmla="*/ 3826207 h 4827588"/>
              <a:gd name="connsiteX5" fmla="*/ 1660206 w 7274508"/>
              <a:gd name="connsiteY5" fmla="*/ 3829542 h 4827588"/>
              <a:gd name="connsiteX6" fmla="*/ 1657224 w 7274508"/>
              <a:gd name="connsiteY6" fmla="*/ 961892 h 4827588"/>
              <a:gd name="connsiteX7" fmla="*/ 11669 w 7274508"/>
              <a:gd name="connsiteY7" fmla="*/ 967181 h 4827588"/>
              <a:gd name="connsiteX8" fmla="*/ 4 w 7274508"/>
              <a:gd name="connsiteY8" fmla="*/ 15498 h 4827588"/>
              <a:gd name="connsiteX0" fmla="*/ 4 w 7274508"/>
              <a:gd name="connsiteY0" fmla="*/ 15498 h 4827588"/>
              <a:gd name="connsiteX1" fmla="*/ 7274508 w 7274508"/>
              <a:gd name="connsiteY1" fmla="*/ 0 h 4827588"/>
              <a:gd name="connsiteX2" fmla="*/ 7274508 w 7274508"/>
              <a:gd name="connsiteY2" fmla="*/ 4827588 h 4827588"/>
              <a:gd name="connsiteX3" fmla="*/ 17315 w 7274508"/>
              <a:gd name="connsiteY3" fmla="*/ 4827588 h 4827588"/>
              <a:gd name="connsiteX4" fmla="*/ 23152 w 7274508"/>
              <a:gd name="connsiteY4" fmla="*/ 3826207 h 4827588"/>
              <a:gd name="connsiteX5" fmla="*/ 1676155 w 7274508"/>
              <a:gd name="connsiteY5" fmla="*/ 3824225 h 4827588"/>
              <a:gd name="connsiteX6" fmla="*/ 1657224 w 7274508"/>
              <a:gd name="connsiteY6" fmla="*/ 961892 h 4827588"/>
              <a:gd name="connsiteX7" fmla="*/ 11669 w 7274508"/>
              <a:gd name="connsiteY7" fmla="*/ 967181 h 4827588"/>
              <a:gd name="connsiteX8" fmla="*/ 4 w 7274508"/>
              <a:gd name="connsiteY8" fmla="*/ 15498 h 4827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74508" h="4827588">
                <a:moveTo>
                  <a:pt x="4" y="15498"/>
                </a:moveTo>
                <a:cubicBezTo>
                  <a:pt x="-4701" y="15648"/>
                  <a:pt x="4849673" y="5166"/>
                  <a:pt x="7274508" y="0"/>
                </a:cubicBezTo>
                <a:lnTo>
                  <a:pt x="7274508" y="4827588"/>
                </a:lnTo>
                <a:lnTo>
                  <a:pt x="17315" y="4827588"/>
                </a:lnTo>
                <a:cubicBezTo>
                  <a:pt x="24454" y="4821871"/>
                  <a:pt x="29544" y="3819726"/>
                  <a:pt x="23152" y="3826207"/>
                </a:cubicBezTo>
                <a:cubicBezTo>
                  <a:pt x="30276" y="3824037"/>
                  <a:pt x="1674483" y="3805749"/>
                  <a:pt x="1676155" y="3824225"/>
                </a:cubicBezTo>
                <a:cubicBezTo>
                  <a:pt x="1680549" y="3815812"/>
                  <a:pt x="1644718" y="973875"/>
                  <a:pt x="1657224" y="961892"/>
                </a:cubicBezTo>
                <a:cubicBezTo>
                  <a:pt x="1649517" y="971607"/>
                  <a:pt x="12418" y="954327"/>
                  <a:pt x="11669" y="967181"/>
                </a:cubicBezTo>
                <a:cubicBezTo>
                  <a:pt x="11058" y="977663"/>
                  <a:pt x="7115" y="15271"/>
                  <a:pt x="4" y="15498"/>
                </a:cubicBezTo>
                <a:close/>
              </a:path>
            </a:pathLst>
          </a:custGeom>
        </p:spPr>
        <p:txBody>
          <a:bodyPr/>
          <a:lstStyle>
            <a:lvl1pPr marL="0" indent="0" algn="ctr">
              <a:buNone/>
              <a:defRPr sz="1400">
                <a:solidFill>
                  <a:schemeClr val="accent6">
                    <a:lumMod val="50000"/>
                  </a:schemeClr>
                </a:solidFill>
              </a:defRPr>
            </a:lvl1pPr>
          </a:lstStyle>
          <a:p>
            <a:r>
              <a:rPr lang="en-US" dirty="0"/>
              <a:t>Click to insert picture</a:t>
            </a:r>
          </a:p>
        </p:txBody>
      </p:sp>
      <p:sp>
        <p:nvSpPr>
          <p:cNvPr id="36" name="Text Placeholder 4">
            <a:extLst>
              <a:ext uri="{FF2B5EF4-FFF2-40B4-BE49-F238E27FC236}">
                <a16:creationId xmlns:a16="http://schemas.microsoft.com/office/drawing/2014/main" id="{D8B8B86A-A963-1F45-8C18-86BBEE264146}"/>
              </a:ext>
            </a:extLst>
          </p:cNvPr>
          <p:cNvSpPr>
            <a:spLocks noGrp="1"/>
          </p:cNvSpPr>
          <p:nvPr>
            <p:ph type="body" sz="quarter" idx="17" hasCustomPrompt="1"/>
          </p:nvPr>
        </p:nvSpPr>
        <p:spPr>
          <a:xfrm>
            <a:off x="1120410" y="2423047"/>
            <a:ext cx="3512550" cy="2219876"/>
          </a:xfrm>
          <a:prstGeom prst="rect">
            <a:avLst/>
          </a:prstGeom>
        </p:spPr>
        <p:txBody>
          <a:bodyPr lIns="0" tIns="0" rIns="0" bIns="0"/>
          <a:lstStyle>
            <a:lvl1pPr marL="0" indent="0">
              <a:lnSpc>
                <a:spcPct val="100000"/>
              </a:lnSpc>
              <a:buNone/>
              <a:defRPr sz="2800" b="1" i="0">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Title </a:t>
            </a:r>
            <a:r>
              <a:rPr lang="en-US" dirty="0" err="1"/>
              <a:t>placius</a:t>
            </a:r>
            <a:r>
              <a:rPr lang="en-US" dirty="0"/>
              <a:t> </a:t>
            </a:r>
            <a:r>
              <a:rPr lang="en-US" dirty="0" err="1"/>
              <a:t>herius</a:t>
            </a:r>
            <a:r>
              <a:rPr lang="en-US" dirty="0"/>
              <a:t> ipsum or </a:t>
            </a:r>
            <a:r>
              <a:rPr lang="en-US" dirty="0" err="1"/>
              <a:t>doloro</a:t>
            </a:r>
            <a:r>
              <a:rPr lang="en-US" dirty="0"/>
              <a:t> sit </a:t>
            </a:r>
            <a:r>
              <a:rPr lang="en-US" dirty="0" err="1"/>
              <a:t>amet</a:t>
            </a:r>
            <a:r>
              <a:rPr lang="en-US" dirty="0"/>
              <a:t> </a:t>
            </a:r>
            <a:r>
              <a:rPr lang="en-US" dirty="0" err="1"/>
              <a:t>consi</a:t>
            </a:r>
            <a:r>
              <a:rPr lang="en-US" dirty="0"/>
              <a:t> </a:t>
            </a:r>
            <a:r>
              <a:rPr lang="en-US" dirty="0" err="1"/>
              <a:t>alorinus</a:t>
            </a:r>
            <a:r>
              <a:rPr lang="en-US" dirty="0"/>
              <a:t> </a:t>
            </a:r>
            <a:r>
              <a:rPr lang="en-US" dirty="0" err="1"/>
              <a:t>solarus</a:t>
            </a:r>
            <a:r>
              <a:rPr lang="en-US" dirty="0"/>
              <a:t> </a:t>
            </a:r>
            <a:r>
              <a:rPr lang="en-US" dirty="0" err="1"/>
              <a:t>ithos</a:t>
            </a:r>
            <a:r>
              <a:rPr lang="en-US" dirty="0"/>
              <a:t> </a:t>
            </a:r>
          </a:p>
        </p:txBody>
      </p:sp>
      <p:sp>
        <p:nvSpPr>
          <p:cNvPr id="16" name="Rectangle 15">
            <a:extLst>
              <a:ext uri="{FF2B5EF4-FFF2-40B4-BE49-F238E27FC236}">
                <a16:creationId xmlns:a16="http://schemas.microsoft.com/office/drawing/2014/main" id="{3E7998BA-E268-E744-BC11-41347EE67295}"/>
              </a:ext>
            </a:extLst>
          </p:cNvPr>
          <p:cNvSpPr/>
          <p:nvPr userDrawn="1"/>
        </p:nvSpPr>
        <p:spPr>
          <a:xfrm>
            <a:off x="7954631" y="854438"/>
            <a:ext cx="2950984" cy="1514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6220FA2C-9EDE-7B45-A057-E124A694DC34}"/>
              </a:ext>
            </a:extLst>
          </p:cNvPr>
          <p:cNvSpPr/>
          <p:nvPr userDrawn="1"/>
        </p:nvSpPr>
        <p:spPr>
          <a:xfrm rot="5400000">
            <a:off x="9355573" y="2260314"/>
            <a:ext cx="2956560" cy="1579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30597297-01CB-FD4F-B787-B6027CEA70B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8313082" y="-2"/>
            <a:ext cx="2441785" cy="772449"/>
          </a:xfrm>
          <a:prstGeom prst="rect">
            <a:avLst/>
          </a:prstGeom>
        </p:spPr>
      </p:pic>
      <p:pic>
        <p:nvPicPr>
          <p:cNvPr id="24" name="Picture 23">
            <a:extLst>
              <a:ext uri="{FF2B5EF4-FFF2-40B4-BE49-F238E27FC236}">
                <a16:creationId xmlns:a16="http://schemas.microsoft.com/office/drawing/2014/main" id="{DE02236D-A53A-8A4F-B5DB-D70A61AFE092}"/>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8313081" y="5743635"/>
            <a:ext cx="2441785" cy="1114365"/>
          </a:xfrm>
          <a:prstGeom prst="rect">
            <a:avLst/>
          </a:prstGeom>
        </p:spPr>
      </p:pic>
      <p:pic>
        <p:nvPicPr>
          <p:cNvPr id="26" name="Picture 25">
            <a:extLst>
              <a:ext uri="{FF2B5EF4-FFF2-40B4-BE49-F238E27FC236}">
                <a16:creationId xmlns:a16="http://schemas.microsoft.com/office/drawing/2014/main" id="{4D2152D5-DC35-294A-BA06-7270F3BD1A6B}"/>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t="-23841" r="-9750" b="-23060"/>
          <a:stretch/>
        </p:blipFill>
        <p:spPr>
          <a:xfrm>
            <a:off x="503152" y="2521556"/>
            <a:ext cx="449633" cy="196243"/>
          </a:xfrm>
          <a:prstGeom prst="rect">
            <a:avLst/>
          </a:prstGeom>
        </p:spPr>
      </p:pic>
      <p:pic>
        <p:nvPicPr>
          <p:cNvPr id="9" name="Picture 8">
            <a:extLst>
              <a:ext uri="{FF2B5EF4-FFF2-40B4-BE49-F238E27FC236}">
                <a16:creationId xmlns:a16="http://schemas.microsoft.com/office/drawing/2014/main" id="{35E64A0B-73D0-FD48-8932-90544FC87534}"/>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503152" y="386222"/>
            <a:ext cx="1623882" cy="349975"/>
          </a:xfrm>
          <a:prstGeom prst="rect">
            <a:avLst/>
          </a:prstGeom>
        </p:spPr>
      </p:pic>
    </p:spTree>
    <p:extLst>
      <p:ext uri="{BB962C8B-B14F-4D97-AF65-F5344CB8AC3E}">
        <p14:creationId xmlns:p14="http://schemas.microsoft.com/office/powerpoint/2010/main" val="2565372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ivider w/ Headline + Text 1">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C291836E-B617-EE44-B407-7E9FF7EC2DFB}"/>
              </a:ext>
            </a:extLst>
          </p:cNvPr>
          <p:cNvSpPr>
            <a:spLocks noGrp="1"/>
          </p:cNvSpPr>
          <p:nvPr>
            <p:ph type="pic" sz="quarter" idx="10" hasCustomPrompt="1"/>
          </p:nvPr>
        </p:nvSpPr>
        <p:spPr>
          <a:xfrm>
            <a:off x="3483406" y="995681"/>
            <a:ext cx="7274508" cy="4827588"/>
          </a:xfrm>
          <a:custGeom>
            <a:avLst/>
            <a:gdLst>
              <a:gd name="connsiteX0" fmla="*/ 0 w 7251256"/>
              <a:gd name="connsiteY0" fmla="*/ 0 h 4827588"/>
              <a:gd name="connsiteX1" fmla="*/ 7251256 w 7251256"/>
              <a:gd name="connsiteY1" fmla="*/ 0 h 4827588"/>
              <a:gd name="connsiteX2" fmla="*/ 7251256 w 7251256"/>
              <a:gd name="connsiteY2" fmla="*/ 4827588 h 4827588"/>
              <a:gd name="connsiteX3" fmla="*/ 0 w 7251256"/>
              <a:gd name="connsiteY3" fmla="*/ 4827588 h 4827588"/>
              <a:gd name="connsiteX4" fmla="*/ 0 w 7251256"/>
              <a:gd name="connsiteY4" fmla="*/ 0 h 4827588"/>
              <a:gd name="connsiteX0" fmla="*/ 21414 w 7272670"/>
              <a:gd name="connsiteY0" fmla="*/ 0 h 4827588"/>
              <a:gd name="connsiteX1" fmla="*/ 7272670 w 7272670"/>
              <a:gd name="connsiteY1" fmla="*/ 0 h 4827588"/>
              <a:gd name="connsiteX2" fmla="*/ 7272670 w 7272670"/>
              <a:gd name="connsiteY2" fmla="*/ 4827588 h 4827588"/>
              <a:gd name="connsiteX3" fmla="*/ 21414 w 7272670"/>
              <a:gd name="connsiteY3" fmla="*/ 4827588 h 4827588"/>
              <a:gd name="connsiteX4" fmla="*/ 0 w 7272670"/>
              <a:gd name="connsiteY4" fmla="*/ 478464 h 4827588"/>
              <a:gd name="connsiteX5" fmla="*/ 21414 w 7272670"/>
              <a:gd name="connsiteY5" fmla="*/ 0 h 4827588"/>
              <a:gd name="connsiteX0" fmla="*/ 21864 w 7273120"/>
              <a:gd name="connsiteY0" fmla="*/ 0 h 4827588"/>
              <a:gd name="connsiteX1" fmla="*/ 7273120 w 7273120"/>
              <a:gd name="connsiteY1" fmla="*/ 0 h 4827588"/>
              <a:gd name="connsiteX2" fmla="*/ 7273120 w 7273120"/>
              <a:gd name="connsiteY2" fmla="*/ 4827588 h 4827588"/>
              <a:gd name="connsiteX3" fmla="*/ 21864 w 7273120"/>
              <a:gd name="connsiteY3" fmla="*/ 4827588 h 4827588"/>
              <a:gd name="connsiteX4" fmla="*/ 450 w 7273120"/>
              <a:gd name="connsiteY4" fmla="*/ 478464 h 4827588"/>
              <a:gd name="connsiteX5" fmla="*/ 21864 w 7273120"/>
              <a:gd name="connsiteY5" fmla="*/ 0 h 4827588"/>
              <a:gd name="connsiteX0" fmla="*/ 0 w 7282253"/>
              <a:gd name="connsiteY0" fmla="*/ 7749 h 4827588"/>
              <a:gd name="connsiteX1" fmla="*/ 7282253 w 7282253"/>
              <a:gd name="connsiteY1" fmla="*/ 0 h 4827588"/>
              <a:gd name="connsiteX2" fmla="*/ 7282253 w 7282253"/>
              <a:gd name="connsiteY2" fmla="*/ 4827588 h 4827588"/>
              <a:gd name="connsiteX3" fmla="*/ 30997 w 7282253"/>
              <a:gd name="connsiteY3" fmla="*/ 4827588 h 4827588"/>
              <a:gd name="connsiteX4" fmla="*/ 9583 w 7282253"/>
              <a:gd name="connsiteY4" fmla="*/ 478464 h 4827588"/>
              <a:gd name="connsiteX5" fmla="*/ 0 w 7282253"/>
              <a:gd name="connsiteY5" fmla="*/ 7749 h 4827588"/>
              <a:gd name="connsiteX0" fmla="*/ 0 w 7274504"/>
              <a:gd name="connsiteY0" fmla="*/ 15498 h 4827588"/>
              <a:gd name="connsiteX1" fmla="*/ 7274504 w 7274504"/>
              <a:gd name="connsiteY1" fmla="*/ 0 h 4827588"/>
              <a:gd name="connsiteX2" fmla="*/ 7274504 w 7274504"/>
              <a:gd name="connsiteY2" fmla="*/ 4827588 h 4827588"/>
              <a:gd name="connsiteX3" fmla="*/ 23248 w 7274504"/>
              <a:gd name="connsiteY3" fmla="*/ 4827588 h 4827588"/>
              <a:gd name="connsiteX4" fmla="*/ 1834 w 7274504"/>
              <a:gd name="connsiteY4" fmla="*/ 478464 h 4827588"/>
              <a:gd name="connsiteX5" fmla="*/ 0 w 7274504"/>
              <a:gd name="connsiteY5" fmla="*/ 15498 h 4827588"/>
              <a:gd name="connsiteX0" fmla="*/ 0 w 7274504"/>
              <a:gd name="connsiteY0" fmla="*/ 15498 h 4827588"/>
              <a:gd name="connsiteX1" fmla="*/ 7274504 w 7274504"/>
              <a:gd name="connsiteY1" fmla="*/ 0 h 4827588"/>
              <a:gd name="connsiteX2" fmla="*/ 7274504 w 7274504"/>
              <a:gd name="connsiteY2" fmla="*/ 4827588 h 4827588"/>
              <a:gd name="connsiteX3" fmla="*/ 23248 w 7274504"/>
              <a:gd name="connsiteY3" fmla="*/ 4827588 h 4827588"/>
              <a:gd name="connsiteX4" fmla="*/ 1834 w 7274504"/>
              <a:gd name="connsiteY4" fmla="*/ 478464 h 4827588"/>
              <a:gd name="connsiteX5" fmla="*/ 0 w 7274504"/>
              <a:gd name="connsiteY5" fmla="*/ 15498 h 4827588"/>
              <a:gd name="connsiteX0" fmla="*/ 518143 w 7792647"/>
              <a:gd name="connsiteY0" fmla="*/ 15498 h 4836797"/>
              <a:gd name="connsiteX1" fmla="*/ 7792647 w 7792647"/>
              <a:gd name="connsiteY1" fmla="*/ 0 h 4836797"/>
              <a:gd name="connsiteX2" fmla="*/ 7792647 w 7792647"/>
              <a:gd name="connsiteY2" fmla="*/ 4827588 h 4836797"/>
              <a:gd name="connsiteX3" fmla="*/ 541391 w 7792647"/>
              <a:gd name="connsiteY3" fmla="*/ 4827588 h 4836797"/>
              <a:gd name="connsiteX4" fmla="*/ 526285 w 7792647"/>
              <a:gd name="connsiteY4" fmla="*/ 4355023 h 4836797"/>
              <a:gd name="connsiteX5" fmla="*/ 519977 w 7792647"/>
              <a:gd name="connsiteY5" fmla="*/ 478464 h 4836797"/>
              <a:gd name="connsiteX6" fmla="*/ 518143 w 7792647"/>
              <a:gd name="connsiteY6" fmla="*/ 15498 h 4836797"/>
              <a:gd name="connsiteX0" fmla="*/ 521639 w 7796143"/>
              <a:gd name="connsiteY0" fmla="*/ 15498 h 4827588"/>
              <a:gd name="connsiteX1" fmla="*/ 7796143 w 7796143"/>
              <a:gd name="connsiteY1" fmla="*/ 0 h 4827588"/>
              <a:gd name="connsiteX2" fmla="*/ 7796143 w 7796143"/>
              <a:gd name="connsiteY2" fmla="*/ 4827588 h 4827588"/>
              <a:gd name="connsiteX3" fmla="*/ 544887 w 7796143"/>
              <a:gd name="connsiteY3" fmla="*/ 4827588 h 4827588"/>
              <a:gd name="connsiteX4" fmla="*/ 529781 w 7796143"/>
              <a:gd name="connsiteY4" fmla="*/ 4355023 h 4827588"/>
              <a:gd name="connsiteX5" fmla="*/ 523473 w 7796143"/>
              <a:gd name="connsiteY5" fmla="*/ 478464 h 4827588"/>
              <a:gd name="connsiteX6" fmla="*/ 521639 w 7796143"/>
              <a:gd name="connsiteY6" fmla="*/ 15498 h 4827588"/>
              <a:gd name="connsiteX0" fmla="*/ 521639 w 7796143"/>
              <a:gd name="connsiteY0" fmla="*/ 15498 h 4827588"/>
              <a:gd name="connsiteX1" fmla="*/ 7796143 w 7796143"/>
              <a:gd name="connsiteY1" fmla="*/ 0 h 4827588"/>
              <a:gd name="connsiteX2" fmla="*/ 7796143 w 7796143"/>
              <a:gd name="connsiteY2" fmla="*/ 4827588 h 4827588"/>
              <a:gd name="connsiteX3" fmla="*/ 544887 w 7796143"/>
              <a:gd name="connsiteY3" fmla="*/ 4827588 h 4827588"/>
              <a:gd name="connsiteX4" fmla="*/ 529781 w 7796143"/>
              <a:gd name="connsiteY4" fmla="*/ 4355023 h 4827588"/>
              <a:gd name="connsiteX5" fmla="*/ 523473 w 7796143"/>
              <a:gd name="connsiteY5" fmla="*/ 478464 h 4827588"/>
              <a:gd name="connsiteX6" fmla="*/ 521639 w 7796143"/>
              <a:gd name="connsiteY6" fmla="*/ 15498 h 4827588"/>
              <a:gd name="connsiteX0" fmla="*/ 1048514 w 8323018"/>
              <a:gd name="connsiteY0" fmla="*/ 15498 h 4827588"/>
              <a:gd name="connsiteX1" fmla="*/ 8323018 w 8323018"/>
              <a:gd name="connsiteY1" fmla="*/ 0 h 4827588"/>
              <a:gd name="connsiteX2" fmla="*/ 8323018 w 8323018"/>
              <a:gd name="connsiteY2" fmla="*/ 4827588 h 4827588"/>
              <a:gd name="connsiteX3" fmla="*/ 1071762 w 8323018"/>
              <a:gd name="connsiteY3" fmla="*/ 4827588 h 4827588"/>
              <a:gd name="connsiteX4" fmla="*/ 10520 w 8323018"/>
              <a:gd name="connsiteY4" fmla="*/ 3773837 h 4827588"/>
              <a:gd name="connsiteX5" fmla="*/ 1050348 w 8323018"/>
              <a:gd name="connsiteY5" fmla="*/ 478464 h 4827588"/>
              <a:gd name="connsiteX6" fmla="*/ 1048514 w 8323018"/>
              <a:gd name="connsiteY6" fmla="*/ 15498 h 4827588"/>
              <a:gd name="connsiteX0" fmla="*/ 527875 w 7802379"/>
              <a:gd name="connsiteY0" fmla="*/ 15498 h 4827588"/>
              <a:gd name="connsiteX1" fmla="*/ 7802379 w 7802379"/>
              <a:gd name="connsiteY1" fmla="*/ 0 h 4827588"/>
              <a:gd name="connsiteX2" fmla="*/ 7802379 w 7802379"/>
              <a:gd name="connsiteY2" fmla="*/ 4827588 h 4827588"/>
              <a:gd name="connsiteX3" fmla="*/ 551123 w 7802379"/>
              <a:gd name="connsiteY3" fmla="*/ 4827588 h 4827588"/>
              <a:gd name="connsiteX4" fmla="*/ 512769 w 7802379"/>
              <a:gd name="connsiteY4" fmla="*/ 2913681 h 4827588"/>
              <a:gd name="connsiteX5" fmla="*/ 529709 w 7802379"/>
              <a:gd name="connsiteY5" fmla="*/ 478464 h 4827588"/>
              <a:gd name="connsiteX6" fmla="*/ 527875 w 7802379"/>
              <a:gd name="connsiteY6" fmla="*/ 15498 h 4827588"/>
              <a:gd name="connsiteX0" fmla="*/ 16606 w 7291110"/>
              <a:gd name="connsiteY0" fmla="*/ 15498 h 4827604"/>
              <a:gd name="connsiteX1" fmla="*/ 7291110 w 7291110"/>
              <a:gd name="connsiteY1" fmla="*/ 0 h 4827604"/>
              <a:gd name="connsiteX2" fmla="*/ 7291110 w 7291110"/>
              <a:gd name="connsiteY2" fmla="*/ 4827588 h 4827604"/>
              <a:gd name="connsiteX3" fmla="*/ 39854 w 7291110"/>
              <a:gd name="connsiteY3" fmla="*/ 4827588 h 4827604"/>
              <a:gd name="connsiteX4" fmla="*/ 1500 w 7291110"/>
              <a:gd name="connsiteY4" fmla="*/ 2913681 h 4827604"/>
              <a:gd name="connsiteX5" fmla="*/ 18440 w 7291110"/>
              <a:gd name="connsiteY5" fmla="*/ 478464 h 4827604"/>
              <a:gd name="connsiteX6" fmla="*/ 16606 w 7291110"/>
              <a:gd name="connsiteY6" fmla="*/ 15498 h 4827604"/>
              <a:gd name="connsiteX0" fmla="*/ 514914 w 7789418"/>
              <a:gd name="connsiteY0" fmla="*/ 15498 h 4827588"/>
              <a:gd name="connsiteX1" fmla="*/ 7789418 w 7789418"/>
              <a:gd name="connsiteY1" fmla="*/ 0 h 4827588"/>
              <a:gd name="connsiteX2" fmla="*/ 7789418 w 7789418"/>
              <a:gd name="connsiteY2" fmla="*/ 4827588 h 4827588"/>
              <a:gd name="connsiteX3" fmla="*/ 538162 w 7789418"/>
              <a:gd name="connsiteY3" fmla="*/ 4827588 h 4827588"/>
              <a:gd name="connsiteX4" fmla="*/ 530805 w 7789418"/>
              <a:gd name="connsiteY4" fmla="*/ 4339524 h 4827588"/>
              <a:gd name="connsiteX5" fmla="*/ 499808 w 7789418"/>
              <a:gd name="connsiteY5" fmla="*/ 2913681 h 4827588"/>
              <a:gd name="connsiteX6" fmla="*/ 516748 w 7789418"/>
              <a:gd name="connsiteY6" fmla="*/ 478464 h 4827588"/>
              <a:gd name="connsiteX7" fmla="*/ 514914 w 7789418"/>
              <a:gd name="connsiteY7" fmla="*/ 15498 h 4827588"/>
              <a:gd name="connsiteX0" fmla="*/ 514914 w 7789418"/>
              <a:gd name="connsiteY0" fmla="*/ 15498 h 4827588"/>
              <a:gd name="connsiteX1" fmla="*/ 7789418 w 7789418"/>
              <a:gd name="connsiteY1" fmla="*/ 0 h 4827588"/>
              <a:gd name="connsiteX2" fmla="*/ 7789418 w 7789418"/>
              <a:gd name="connsiteY2" fmla="*/ 4827588 h 4827588"/>
              <a:gd name="connsiteX3" fmla="*/ 538162 w 7789418"/>
              <a:gd name="connsiteY3" fmla="*/ 4827588 h 4827588"/>
              <a:gd name="connsiteX4" fmla="*/ 530805 w 7789418"/>
              <a:gd name="connsiteY4" fmla="*/ 4339524 h 4827588"/>
              <a:gd name="connsiteX5" fmla="*/ 499808 w 7789418"/>
              <a:gd name="connsiteY5" fmla="*/ 2913681 h 4827588"/>
              <a:gd name="connsiteX6" fmla="*/ 516748 w 7789418"/>
              <a:gd name="connsiteY6" fmla="*/ 478464 h 4827588"/>
              <a:gd name="connsiteX7" fmla="*/ 514914 w 7789418"/>
              <a:gd name="connsiteY7" fmla="*/ 15498 h 4827588"/>
              <a:gd name="connsiteX0" fmla="*/ 514914 w 7789418"/>
              <a:gd name="connsiteY0" fmla="*/ 15498 h 4827588"/>
              <a:gd name="connsiteX1" fmla="*/ 7789418 w 7789418"/>
              <a:gd name="connsiteY1" fmla="*/ 0 h 4827588"/>
              <a:gd name="connsiteX2" fmla="*/ 7789418 w 7789418"/>
              <a:gd name="connsiteY2" fmla="*/ 4827588 h 4827588"/>
              <a:gd name="connsiteX3" fmla="*/ 538162 w 7789418"/>
              <a:gd name="connsiteY3" fmla="*/ 4827588 h 4827588"/>
              <a:gd name="connsiteX4" fmla="*/ 530805 w 7789418"/>
              <a:gd name="connsiteY4" fmla="*/ 4339524 h 4827588"/>
              <a:gd name="connsiteX5" fmla="*/ 499808 w 7789418"/>
              <a:gd name="connsiteY5" fmla="*/ 2913681 h 4827588"/>
              <a:gd name="connsiteX6" fmla="*/ 516748 w 7789418"/>
              <a:gd name="connsiteY6" fmla="*/ 478464 h 4827588"/>
              <a:gd name="connsiteX7" fmla="*/ 514914 w 7789418"/>
              <a:gd name="connsiteY7" fmla="*/ 15498 h 4827588"/>
              <a:gd name="connsiteX0" fmla="*/ 15106 w 7289610"/>
              <a:gd name="connsiteY0" fmla="*/ 15498 h 4827610"/>
              <a:gd name="connsiteX1" fmla="*/ 7289610 w 7289610"/>
              <a:gd name="connsiteY1" fmla="*/ 0 h 4827610"/>
              <a:gd name="connsiteX2" fmla="*/ 7289610 w 7289610"/>
              <a:gd name="connsiteY2" fmla="*/ 4827588 h 4827610"/>
              <a:gd name="connsiteX3" fmla="*/ 38354 w 7289610"/>
              <a:gd name="connsiteY3" fmla="*/ 4827588 h 4827610"/>
              <a:gd name="connsiteX4" fmla="*/ 30997 w 7289610"/>
              <a:gd name="connsiteY4" fmla="*/ 4339524 h 4827610"/>
              <a:gd name="connsiteX5" fmla="*/ 0 w 7289610"/>
              <a:gd name="connsiteY5" fmla="*/ 2913681 h 4827610"/>
              <a:gd name="connsiteX6" fmla="*/ 16940 w 7289610"/>
              <a:gd name="connsiteY6" fmla="*/ 478464 h 4827610"/>
              <a:gd name="connsiteX7" fmla="*/ 15106 w 7289610"/>
              <a:gd name="connsiteY7" fmla="*/ 15498 h 4827610"/>
              <a:gd name="connsiteX0" fmla="*/ 0 w 7274504"/>
              <a:gd name="connsiteY0" fmla="*/ 15498 h 4827610"/>
              <a:gd name="connsiteX1" fmla="*/ 7274504 w 7274504"/>
              <a:gd name="connsiteY1" fmla="*/ 0 h 4827610"/>
              <a:gd name="connsiteX2" fmla="*/ 7274504 w 7274504"/>
              <a:gd name="connsiteY2" fmla="*/ 4827588 h 4827610"/>
              <a:gd name="connsiteX3" fmla="*/ 23248 w 7274504"/>
              <a:gd name="connsiteY3" fmla="*/ 4827588 h 4827610"/>
              <a:gd name="connsiteX4" fmla="*/ 15891 w 7274504"/>
              <a:gd name="connsiteY4" fmla="*/ 4339524 h 4827610"/>
              <a:gd name="connsiteX5" fmla="*/ 1674209 w 7274504"/>
              <a:gd name="connsiteY5" fmla="*/ 4316277 h 4827610"/>
              <a:gd name="connsiteX6" fmla="*/ 1834 w 7274504"/>
              <a:gd name="connsiteY6" fmla="*/ 478464 h 4827610"/>
              <a:gd name="connsiteX7" fmla="*/ 0 w 7274504"/>
              <a:gd name="connsiteY7" fmla="*/ 15498 h 4827610"/>
              <a:gd name="connsiteX0" fmla="*/ 0 w 7274504"/>
              <a:gd name="connsiteY0" fmla="*/ 15498 h 4827610"/>
              <a:gd name="connsiteX1" fmla="*/ 7274504 w 7274504"/>
              <a:gd name="connsiteY1" fmla="*/ 0 h 4827610"/>
              <a:gd name="connsiteX2" fmla="*/ 7274504 w 7274504"/>
              <a:gd name="connsiteY2" fmla="*/ 4827588 h 4827610"/>
              <a:gd name="connsiteX3" fmla="*/ 23248 w 7274504"/>
              <a:gd name="connsiteY3" fmla="*/ 4827588 h 4827610"/>
              <a:gd name="connsiteX4" fmla="*/ 15891 w 7274504"/>
              <a:gd name="connsiteY4" fmla="*/ 4339524 h 4827610"/>
              <a:gd name="connsiteX5" fmla="*/ 1674209 w 7274504"/>
              <a:gd name="connsiteY5" fmla="*/ 4316277 h 4827610"/>
              <a:gd name="connsiteX6" fmla="*/ 1834 w 7274504"/>
              <a:gd name="connsiteY6" fmla="*/ 478464 h 4827610"/>
              <a:gd name="connsiteX7" fmla="*/ 0 w 7274504"/>
              <a:gd name="connsiteY7" fmla="*/ 15498 h 4827610"/>
              <a:gd name="connsiteX0" fmla="*/ 0 w 7274504"/>
              <a:gd name="connsiteY0" fmla="*/ 15498 h 4827610"/>
              <a:gd name="connsiteX1" fmla="*/ 7274504 w 7274504"/>
              <a:gd name="connsiteY1" fmla="*/ 0 h 4827610"/>
              <a:gd name="connsiteX2" fmla="*/ 7274504 w 7274504"/>
              <a:gd name="connsiteY2" fmla="*/ 4827588 h 4827610"/>
              <a:gd name="connsiteX3" fmla="*/ 23248 w 7274504"/>
              <a:gd name="connsiteY3" fmla="*/ 4827588 h 4827610"/>
              <a:gd name="connsiteX4" fmla="*/ 15891 w 7274504"/>
              <a:gd name="connsiteY4" fmla="*/ 4339524 h 4827610"/>
              <a:gd name="connsiteX5" fmla="*/ 1674209 w 7274504"/>
              <a:gd name="connsiteY5" fmla="*/ 4316277 h 4827610"/>
              <a:gd name="connsiteX6" fmla="*/ 232867 w 7274504"/>
              <a:gd name="connsiteY6" fmla="*/ 1332853 h 4827610"/>
              <a:gd name="connsiteX7" fmla="*/ 1834 w 7274504"/>
              <a:gd name="connsiteY7" fmla="*/ 478464 h 4827610"/>
              <a:gd name="connsiteX8" fmla="*/ 0 w 7274504"/>
              <a:gd name="connsiteY8" fmla="*/ 15498 h 4827610"/>
              <a:gd name="connsiteX0" fmla="*/ 0 w 7274504"/>
              <a:gd name="connsiteY0" fmla="*/ 15498 h 4827610"/>
              <a:gd name="connsiteX1" fmla="*/ 7274504 w 7274504"/>
              <a:gd name="connsiteY1" fmla="*/ 0 h 4827610"/>
              <a:gd name="connsiteX2" fmla="*/ 7274504 w 7274504"/>
              <a:gd name="connsiteY2" fmla="*/ 4827588 h 4827610"/>
              <a:gd name="connsiteX3" fmla="*/ 23248 w 7274504"/>
              <a:gd name="connsiteY3" fmla="*/ 4827588 h 4827610"/>
              <a:gd name="connsiteX4" fmla="*/ 15891 w 7274504"/>
              <a:gd name="connsiteY4" fmla="*/ 4339524 h 4827610"/>
              <a:gd name="connsiteX5" fmla="*/ 1674209 w 7274504"/>
              <a:gd name="connsiteY5" fmla="*/ 4316277 h 4827610"/>
              <a:gd name="connsiteX6" fmla="*/ 1643213 w 7274504"/>
              <a:gd name="connsiteY6" fmla="*/ 511443 h 4827610"/>
              <a:gd name="connsiteX7" fmla="*/ 1834 w 7274504"/>
              <a:gd name="connsiteY7" fmla="*/ 478464 h 4827610"/>
              <a:gd name="connsiteX8" fmla="*/ 0 w 7274504"/>
              <a:gd name="connsiteY8" fmla="*/ 15498 h 4827610"/>
              <a:gd name="connsiteX0" fmla="*/ 0 w 7274504"/>
              <a:gd name="connsiteY0" fmla="*/ 15498 h 4827610"/>
              <a:gd name="connsiteX1" fmla="*/ 7274504 w 7274504"/>
              <a:gd name="connsiteY1" fmla="*/ 0 h 4827610"/>
              <a:gd name="connsiteX2" fmla="*/ 7274504 w 7274504"/>
              <a:gd name="connsiteY2" fmla="*/ 4827588 h 4827610"/>
              <a:gd name="connsiteX3" fmla="*/ 23248 w 7274504"/>
              <a:gd name="connsiteY3" fmla="*/ 4827588 h 4827610"/>
              <a:gd name="connsiteX4" fmla="*/ 15891 w 7274504"/>
              <a:gd name="connsiteY4" fmla="*/ 4339524 h 4827610"/>
              <a:gd name="connsiteX5" fmla="*/ 1674209 w 7274504"/>
              <a:gd name="connsiteY5" fmla="*/ 4316277 h 4827610"/>
              <a:gd name="connsiteX6" fmla="*/ 1643213 w 7274504"/>
              <a:gd name="connsiteY6" fmla="*/ 511443 h 4827610"/>
              <a:gd name="connsiteX7" fmla="*/ 1834 w 7274504"/>
              <a:gd name="connsiteY7" fmla="*/ 478464 h 4827610"/>
              <a:gd name="connsiteX8" fmla="*/ 0 w 7274504"/>
              <a:gd name="connsiteY8" fmla="*/ 15498 h 4827610"/>
              <a:gd name="connsiteX0" fmla="*/ 0 w 7274504"/>
              <a:gd name="connsiteY0" fmla="*/ 15498 h 4827610"/>
              <a:gd name="connsiteX1" fmla="*/ 7274504 w 7274504"/>
              <a:gd name="connsiteY1" fmla="*/ 0 h 4827610"/>
              <a:gd name="connsiteX2" fmla="*/ 7274504 w 7274504"/>
              <a:gd name="connsiteY2" fmla="*/ 4827588 h 4827610"/>
              <a:gd name="connsiteX3" fmla="*/ 23248 w 7274504"/>
              <a:gd name="connsiteY3" fmla="*/ 4827588 h 4827610"/>
              <a:gd name="connsiteX4" fmla="*/ 15891 w 7274504"/>
              <a:gd name="connsiteY4" fmla="*/ 4339524 h 4827610"/>
              <a:gd name="connsiteX5" fmla="*/ 1674209 w 7274504"/>
              <a:gd name="connsiteY5" fmla="*/ 4316277 h 4827610"/>
              <a:gd name="connsiteX6" fmla="*/ 1643213 w 7274504"/>
              <a:gd name="connsiteY6" fmla="*/ 511443 h 4827610"/>
              <a:gd name="connsiteX7" fmla="*/ 1834 w 7274504"/>
              <a:gd name="connsiteY7" fmla="*/ 478464 h 4827610"/>
              <a:gd name="connsiteX8" fmla="*/ 0 w 7274504"/>
              <a:gd name="connsiteY8" fmla="*/ 15498 h 4827610"/>
              <a:gd name="connsiteX0" fmla="*/ 0 w 7274504"/>
              <a:gd name="connsiteY0" fmla="*/ 15498 h 4827610"/>
              <a:gd name="connsiteX1" fmla="*/ 7274504 w 7274504"/>
              <a:gd name="connsiteY1" fmla="*/ 0 h 4827610"/>
              <a:gd name="connsiteX2" fmla="*/ 7274504 w 7274504"/>
              <a:gd name="connsiteY2" fmla="*/ 4827588 h 4827610"/>
              <a:gd name="connsiteX3" fmla="*/ 23248 w 7274504"/>
              <a:gd name="connsiteY3" fmla="*/ 4827588 h 4827610"/>
              <a:gd name="connsiteX4" fmla="*/ 15891 w 7274504"/>
              <a:gd name="connsiteY4" fmla="*/ 4339524 h 4827610"/>
              <a:gd name="connsiteX5" fmla="*/ 1674209 w 7274504"/>
              <a:gd name="connsiteY5" fmla="*/ 4316277 h 4827610"/>
              <a:gd name="connsiteX6" fmla="*/ 1643213 w 7274504"/>
              <a:gd name="connsiteY6" fmla="*/ 511443 h 4827610"/>
              <a:gd name="connsiteX7" fmla="*/ 1834 w 7274504"/>
              <a:gd name="connsiteY7" fmla="*/ 478464 h 4827610"/>
              <a:gd name="connsiteX8" fmla="*/ 0 w 7274504"/>
              <a:gd name="connsiteY8" fmla="*/ 15498 h 4827610"/>
              <a:gd name="connsiteX0" fmla="*/ 0 w 7274504"/>
              <a:gd name="connsiteY0" fmla="*/ 15498 h 4827610"/>
              <a:gd name="connsiteX1" fmla="*/ 7274504 w 7274504"/>
              <a:gd name="connsiteY1" fmla="*/ 0 h 4827610"/>
              <a:gd name="connsiteX2" fmla="*/ 7274504 w 7274504"/>
              <a:gd name="connsiteY2" fmla="*/ 4827588 h 4827610"/>
              <a:gd name="connsiteX3" fmla="*/ 23248 w 7274504"/>
              <a:gd name="connsiteY3" fmla="*/ 4827588 h 4827610"/>
              <a:gd name="connsiteX4" fmla="*/ 15891 w 7274504"/>
              <a:gd name="connsiteY4" fmla="*/ 4339524 h 4827610"/>
              <a:gd name="connsiteX5" fmla="*/ 1674209 w 7274504"/>
              <a:gd name="connsiteY5" fmla="*/ 4316277 h 4827610"/>
              <a:gd name="connsiteX6" fmla="*/ 1643213 w 7274504"/>
              <a:gd name="connsiteY6" fmla="*/ 511443 h 4827610"/>
              <a:gd name="connsiteX7" fmla="*/ 1834 w 7274504"/>
              <a:gd name="connsiteY7" fmla="*/ 478464 h 4827610"/>
              <a:gd name="connsiteX8" fmla="*/ 0 w 7274504"/>
              <a:gd name="connsiteY8" fmla="*/ 15498 h 4827610"/>
              <a:gd name="connsiteX0" fmla="*/ 0 w 7274504"/>
              <a:gd name="connsiteY0" fmla="*/ 15498 h 4827610"/>
              <a:gd name="connsiteX1" fmla="*/ 7274504 w 7274504"/>
              <a:gd name="connsiteY1" fmla="*/ 0 h 4827610"/>
              <a:gd name="connsiteX2" fmla="*/ 7274504 w 7274504"/>
              <a:gd name="connsiteY2" fmla="*/ 4827588 h 4827610"/>
              <a:gd name="connsiteX3" fmla="*/ 23248 w 7274504"/>
              <a:gd name="connsiteY3" fmla="*/ 4827588 h 4827610"/>
              <a:gd name="connsiteX4" fmla="*/ 15891 w 7274504"/>
              <a:gd name="connsiteY4" fmla="*/ 4339524 h 4827610"/>
              <a:gd name="connsiteX5" fmla="*/ 1674209 w 7274504"/>
              <a:gd name="connsiteY5" fmla="*/ 4316277 h 4827610"/>
              <a:gd name="connsiteX6" fmla="*/ 1643213 w 7274504"/>
              <a:gd name="connsiteY6" fmla="*/ 511443 h 4827610"/>
              <a:gd name="connsiteX7" fmla="*/ 1834 w 7274504"/>
              <a:gd name="connsiteY7" fmla="*/ 524959 h 4827610"/>
              <a:gd name="connsiteX8" fmla="*/ 0 w 7274504"/>
              <a:gd name="connsiteY8" fmla="*/ 15498 h 4827610"/>
              <a:gd name="connsiteX0" fmla="*/ 3 w 7274507"/>
              <a:gd name="connsiteY0" fmla="*/ 15498 h 4827610"/>
              <a:gd name="connsiteX1" fmla="*/ 7274507 w 7274507"/>
              <a:gd name="connsiteY1" fmla="*/ 0 h 4827610"/>
              <a:gd name="connsiteX2" fmla="*/ 7274507 w 7274507"/>
              <a:gd name="connsiteY2" fmla="*/ 4827588 h 4827610"/>
              <a:gd name="connsiteX3" fmla="*/ 23251 w 7274507"/>
              <a:gd name="connsiteY3" fmla="*/ 4827588 h 4827610"/>
              <a:gd name="connsiteX4" fmla="*/ 15894 w 7274507"/>
              <a:gd name="connsiteY4" fmla="*/ 4339524 h 4827610"/>
              <a:gd name="connsiteX5" fmla="*/ 1674212 w 7274507"/>
              <a:gd name="connsiteY5" fmla="*/ 4316277 h 4827610"/>
              <a:gd name="connsiteX6" fmla="*/ 1643216 w 7274507"/>
              <a:gd name="connsiteY6" fmla="*/ 511443 h 4827610"/>
              <a:gd name="connsiteX7" fmla="*/ 1837 w 7274507"/>
              <a:gd name="connsiteY7" fmla="*/ 524959 h 4827610"/>
              <a:gd name="connsiteX8" fmla="*/ 3 w 7274507"/>
              <a:gd name="connsiteY8" fmla="*/ 15498 h 4827610"/>
              <a:gd name="connsiteX0" fmla="*/ 3 w 7274507"/>
              <a:gd name="connsiteY0" fmla="*/ 15498 h 4827610"/>
              <a:gd name="connsiteX1" fmla="*/ 7274507 w 7274507"/>
              <a:gd name="connsiteY1" fmla="*/ 0 h 4827610"/>
              <a:gd name="connsiteX2" fmla="*/ 7274507 w 7274507"/>
              <a:gd name="connsiteY2" fmla="*/ 4827588 h 4827610"/>
              <a:gd name="connsiteX3" fmla="*/ 23251 w 7274507"/>
              <a:gd name="connsiteY3" fmla="*/ 4827588 h 4827610"/>
              <a:gd name="connsiteX4" fmla="*/ 15894 w 7274507"/>
              <a:gd name="connsiteY4" fmla="*/ 4339524 h 4827610"/>
              <a:gd name="connsiteX5" fmla="*/ 1674212 w 7274507"/>
              <a:gd name="connsiteY5" fmla="*/ 4316277 h 4827610"/>
              <a:gd name="connsiteX6" fmla="*/ 1643216 w 7274507"/>
              <a:gd name="connsiteY6" fmla="*/ 511443 h 4827610"/>
              <a:gd name="connsiteX7" fmla="*/ 1837 w 7274507"/>
              <a:gd name="connsiteY7" fmla="*/ 524959 h 4827610"/>
              <a:gd name="connsiteX8" fmla="*/ 3 w 7274507"/>
              <a:gd name="connsiteY8" fmla="*/ 15498 h 4827610"/>
              <a:gd name="connsiteX0" fmla="*/ 3 w 7274507"/>
              <a:gd name="connsiteY0" fmla="*/ 15498 h 4827610"/>
              <a:gd name="connsiteX1" fmla="*/ 7274507 w 7274507"/>
              <a:gd name="connsiteY1" fmla="*/ 0 h 4827610"/>
              <a:gd name="connsiteX2" fmla="*/ 7274507 w 7274507"/>
              <a:gd name="connsiteY2" fmla="*/ 4827588 h 4827610"/>
              <a:gd name="connsiteX3" fmla="*/ 23251 w 7274507"/>
              <a:gd name="connsiteY3" fmla="*/ 4827588 h 4827610"/>
              <a:gd name="connsiteX4" fmla="*/ 15894 w 7274507"/>
              <a:gd name="connsiteY4" fmla="*/ 4339524 h 4827610"/>
              <a:gd name="connsiteX5" fmla="*/ 1674212 w 7274507"/>
              <a:gd name="connsiteY5" fmla="*/ 4316277 h 4827610"/>
              <a:gd name="connsiteX6" fmla="*/ 1643216 w 7274507"/>
              <a:gd name="connsiteY6" fmla="*/ 511443 h 4827610"/>
              <a:gd name="connsiteX7" fmla="*/ 1837 w 7274507"/>
              <a:gd name="connsiteY7" fmla="*/ 493061 h 4827610"/>
              <a:gd name="connsiteX8" fmla="*/ 3 w 7274507"/>
              <a:gd name="connsiteY8" fmla="*/ 15498 h 4827610"/>
              <a:gd name="connsiteX0" fmla="*/ 3 w 7274507"/>
              <a:gd name="connsiteY0" fmla="*/ 15498 h 4827610"/>
              <a:gd name="connsiteX1" fmla="*/ 7274507 w 7274507"/>
              <a:gd name="connsiteY1" fmla="*/ 0 h 4827610"/>
              <a:gd name="connsiteX2" fmla="*/ 7274507 w 7274507"/>
              <a:gd name="connsiteY2" fmla="*/ 4827588 h 4827610"/>
              <a:gd name="connsiteX3" fmla="*/ 23251 w 7274507"/>
              <a:gd name="connsiteY3" fmla="*/ 4827588 h 4827610"/>
              <a:gd name="connsiteX4" fmla="*/ 15894 w 7274507"/>
              <a:gd name="connsiteY4" fmla="*/ 4339524 h 4827610"/>
              <a:gd name="connsiteX5" fmla="*/ 1674212 w 7274507"/>
              <a:gd name="connsiteY5" fmla="*/ 4316277 h 4827610"/>
              <a:gd name="connsiteX6" fmla="*/ 1653849 w 7274507"/>
              <a:gd name="connsiteY6" fmla="*/ 495495 h 4827610"/>
              <a:gd name="connsiteX7" fmla="*/ 1837 w 7274507"/>
              <a:gd name="connsiteY7" fmla="*/ 493061 h 4827610"/>
              <a:gd name="connsiteX8" fmla="*/ 3 w 7274507"/>
              <a:gd name="connsiteY8" fmla="*/ 15498 h 4827610"/>
              <a:gd name="connsiteX0" fmla="*/ 3 w 7274507"/>
              <a:gd name="connsiteY0" fmla="*/ 15498 h 4827610"/>
              <a:gd name="connsiteX1" fmla="*/ 7274507 w 7274507"/>
              <a:gd name="connsiteY1" fmla="*/ 0 h 4827610"/>
              <a:gd name="connsiteX2" fmla="*/ 7274507 w 7274507"/>
              <a:gd name="connsiteY2" fmla="*/ 4827588 h 4827610"/>
              <a:gd name="connsiteX3" fmla="*/ 23251 w 7274507"/>
              <a:gd name="connsiteY3" fmla="*/ 4827588 h 4827610"/>
              <a:gd name="connsiteX4" fmla="*/ 15894 w 7274507"/>
              <a:gd name="connsiteY4" fmla="*/ 4339524 h 4827610"/>
              <a:gd name="connsiteX5" fmla="*/ 1674212 w 7274507"/>
              <a:gd name="connsiteY5" fmla="*/ 4316277 h 4827610"/>
              <a:gd name="connsiteX6" fmla="*/ 1653849 w 7274507"/>
              <a:gd name="connsiteY6" fmla="*/ 495495 h 4827610"/>
              <a:gd name="connsiteX7" fmla="*/ 1837 w 7274507"/>
              <a:gd name="connsiteY7" fmla="*/ 493061 h 4827610"/>
              <a:gd name="connsiteX8" fmla="*/ 3 w 7274507"/>
              <a:gd name="connsiteY8" fmla="*/ 15498 h 4827610"/>
              <a:gd name="connsiteX0" fmla="*/ 3 w 7274507"/>
              <a:gd name="connsiteY0" fmla="*/ 15498 h 4827610"/>
              <a:gd name="connsiteX1" fmla="*/ 7274507 w 7274507"/>
              <a:gd name="connsiteY1" fmla="*/ 0 h 4827610"/>
              <a:gd name="connsiteX2" fmla="*/ 7274507 w 7274507"/>
              <a:gd name="connsiteY2" fmla="*/ 4827588 h 4827610"/>
              <a:gd name="connsiteX3" fmla="*/ 23251 w 7274507"/>
              <a:gd name="connsiteY3" fmla="*/ 4827588 h 4827610"/>
              <a:gd name="connsiteX4" fmla="*/ 15894 w 7274507"/>
              <a:gd name="connsiteY4" fmla="*/ 4339524 h 4827610"/>
              <a:gd name="connsiteX5" fmla="*/ 1674212 w 7274507"/>
              <a:gd name="connsiteY5" fmla="*/ 4316277 h 4827610"/>
              <a:gd name="connsiteX6" fmla="*/ 1653849 w 7274507"/>
              <a:gd name="connsiteY6" fmla="*/ 495495 h 4827610"/>
              <a:gd name="connsiteX7" fmla="*/ 1837 w 7274507"/>
              <a:gd name="connsiteY7" fmla="*/ 493061 h 4827610"/>
              <a:gd name="connsiteX8" fmla="*/ 3 w 7274507"/>
              <a:gd name="connsiteY8" fmla="*/ 15498 h 4827610"/>
              <a:gd name="connsiteX0" fmla="*/ 3 w 7274507"/>
              <a:gd name="connsiteY0" fmla="*/ 15498 h 4827610"/>
              <a:gd name="connsiteX1" fmla="*/ 7274507 w 7274507"/>
              <a:gd name="connsiteY1" fmla="*/ 0 h 4827610"/>
              <a:gd name="connsiteX2" fmla="*/ 7274507 w 7274507"/>
              <a:gd name="connsiteY2" fmla="*/ 4827588 h 4827610"/>
              <a:gd name="connsiteX3" fmla="*/ 23251 w 7274507"/>
              <a:gd name="connsiteY3" fmla="*/ 4827588 h 4827610"/>
              <a:gd name="connsiteX4" fmla="*/ 15894 w 7274507"/>
              <a:gd name="connsiteY4" fmla="*/ 4339524 h 4827610"/>
              <a:gd name="connsiteX5" fmla="*/ 1674212 w 7274507"/>
              <a:gd name="connsiteY5" fmla="*/ 4326909 h 4827610"/>
              <a:gd name="connsiteX6" fmla="*/ 1653849 w 7274507"/>
              <a:gd name="connsiteY6" fmla="*/ 495495 h 4827610"/>
              <a:gd name="connsiteX7" fmla="*/ 1837 w 7274507"/>
              <a:gd name="connsiteY7" fmla="*/ 493061 h 4827610"/>
              <a:gd name="connsiteX8" fmla="*/ 3 w 7274507"/>
              <a:gd name="connsiteY8" fmla="*/ 15498 h 4827610"/>
              <a:gd name="connsiteX0" fmla="*/ 3 w 7274507"/>
              <a:gd name="connsiteY0" fmla="*/ 15498 h 4827610"/>
              <a:gd name="connsiteX1" fmla="*/ 7274507 w 7274507"/>
              <a:gd name="connsiteY1" fmla="*/ 0 h 4827610"/>
              <a:gd name="connsiteX2" fmla="*/ 7274507 w 7274507"/>
              <a:gd name="connsiteY2" fmla="*/ 4827588 h 4827610"/>
              <a:gd name="connsiteX3" fmla="*/ 23251 w 7274507"/>
              <a:gd name="connsiteY3" fmla="*/ 4827588 h 4827610"/>
              <a:gd name="connsiteX4" fmla="*/ 15894 w 7274507"/>
              <a:gd name="connsiteY4" fmla="*/ 4339524 h 4827610"/>
              <a:gd name="connsiteX5" fmla="*/ 1674212 w 7274507"/>
              <a:gd name="connsiteY5" fmla="*/ 4326909 h 4827610"/>
              <a:gd name="connsiteX6" fmla="*/ 1653849 w 7274507"/>
              <a:gd name="connsiteY6" fmla="*/ 495495 h 4827610"/>
              <a:gd name="connsiteX7" fmla="*/ 1837 w 7274507"/>
              <a:gd name="connsiteY7" fmla="*/ 493061 h 4827610"/>
              <a:gd name="connsiteX8" fmla="*/ 3 w 7274507"/>
              <a:gd name="connsiteY8" fmla="*/ 15498 h 4827610"/>
              <a:gd name="connsiteX0" fmla="*/ 3 w 7274507"/>
              <a:gd name="connsiteY0" fmla="*/ 15498 h 4827610"/>
              <a:gd name="connsiteX1" fmla="*/ 7274507 w 7274507"/>
              <a:gd name="connsiteY1" fmla="*/ 0 h 4827610"/>
              <a:gd name="connsiteX2" fmla="*/ 7274507 w 7274507"/>
              <a:gd name="connsiteY2" fmla="*/ 4827588 h 4827610"/>
              <a:gd name="connsiteX3" fmla="*/ 23251 w 7274507"/>
              <a:gd name="connsiteY3" fmla="*/ 4827588 h 4827610"/>
              <a:gd name="connsiteX4" fmla="*/ 15894 w 7274507"/>
              <a:gd name="connsiteY4" fmla="*/ 4339524 h 4827610"/>
              <a:gd name="connsiteX5" fmla="*/ 1674212 w 7274507"/>
              <a:gd name="connsiteY5" fmla="*/ 4326909 h 4827610"/>
              <a:gd name="connsiteX6" fmla="*/ 1675114 w 7274507"/>
              <a:gd name="connsiteY6" fmla="*/ 500811 h 4827610"/>
              <a:gd name="connsiteX7" fmla="*/ 1837 w 7274507"/>
              <a:gd name="connsiteY7" fmla="*/ 493061 h 4827610"/>
              <a:gd name="connsiteX8" fmla="*/ 3 w 7274507"/>
              <a:gd name="connsiteY8" fmla="*/ 15498 h 4827610"/>
              <a:gd name="connsiteX0" fmla="*/ 3 w 7274507"/>
              <a:gd name="connsiteY0" fmla="*/ 15498 h 4827610"/>
              <a:gd name="connsiteX1" fmla="*/ 7274507 w 7274507"/>
              <a:gd name="connsiteY1" fmla="*/ 0 h 4827610"/>
              <a:gd name="connsiteX2" fmla="*/ 7274507 w 7274507"/>
              <a:gd name="connsiteY2" fmla="*/ 4827588 h 4827610"/>
              <a:gd name="connsiteX3" fmla="*/ 23251 w 7274507"/>
              <a:gd name="connsiteY3" fmla="*/ 4827588 h 4827610"/>
              <a:gd name="connsiteX4" fmla="*/ 15894 w 7274507"/>
              <a:gd name="connsiteY4" fmla="*/ 4339524 h 4827610"/>
              <a:gd name="connsiteX5" fmla="*/ 1674212 w 7274507"/>
              <a:gd name="connsiteY5" fmla="*/ 4326909 h 4827610"/>
              <a:gd name="connsiteX6" fmla="*/ 1675114 w 7274507"/>
              <a:gd name="connsiteY6" fmla="*/ 500811 h 4827610"/>
              <a:gd name="connsiteX7" fmla="*/ 1837 w 7274507"/>
              <a:gd name="connsiteY7" fmla="*/ 493061 h 4827610"/>
              <a:gd name="connsiteX8" fmla="*/ 3 w 7274507"/>
              <a:gd name="connsiteY8" fmla="*/ 15498 h 4827610"/>
              <a:gd name="connsiteX0" fmla="*/ 3 w 7274507"/>
              <a:gd name="connsiteY0" fmla="*/ 15498 h 4827610"/>
              <a:gd name="connsiteX1" fmla="*/ 7274507 w 7274507"/>
              <a:gd name="connsiteY1" fmla="*/ 0 h 4827610"/>
              <a:gd name="connsiteX2" fmla="*/ 7274507 w 7274507"/>
              <a:gd name="connsiteY2" fmla="*/ 4827588 h 4827610"/>
              <a:gd name="connsiteX3" fmla="*/ 23251 w 7274507"/>
              <a:gd name="connsiteY3" fmla="*/ 4827588 h 4827610"/>
              <a:gd name="connsiteX4" fmla="*/ 15894 w 7274507"/>
              <a:gd name="connsiteY4" fmla="*/ 4339524 h 4827610"/>
              <a:gd name="connsiteX5" fmla="*/ 1674212 w 7274507"/>
              <a:gd name="connsiteY5" fmla="*/ 4326909 h 4827610"/>
              <a:gd name="connsiteX6" fmla="*/ 1675114 w 7274507"/>
              <a:gd name="connsiteY6" fmla="*/ 500811 h 4827610"/>
              <a:gd name="connsiteX7" fmla="*/ 1837 w 7274507"/>
              <a:gd name="connsiteY7" fmla="*/ 493061 h 4827610"/>
              <a:gd name="connsiteX8" fmla="*/ 3 w 7274507"/>
              <a:gd name="connsiteY8" fmla="*/ 15498 h 4827610"/>
              <a:gd name="connsiteX0" fmla="*/ 3 w 7274507"/>
              <a:gd name="connsiteY0" fmla="*/ 15498 h 4827610"/>
              <a:gd name="connsiteX1" fmla="*/ 7274507 w 7274507"/>
              <a:gd name="connsiteY1" fmla="*/ 0 h 4827610"/>
              <a:gd name="connsiteX2" fmla="*/ 7274507 w 7274507"/>
              <a:gd name="connsiteY2" fmla="*/ 4827588 h 4827610"/>
              <a:gd name="connsiteX3" fmla="*/ 23251 w 7274507"/>
              <a:gd name="connsiteY3" fmla="*/ 4827588 h 4827610"/>
              <a:gd name="connsiteX4" fmla="*/ 15894 w 7274507"/>
              <a:gd name="connsiteY4" fmla="*/ 4339524 h 4827610"/>
              <a:gd name="connsiteX5" fmla="*/ 1674212 w 7274507"/>
              <a:gd name="connsiteY5" fmla="*/ 4326909 h 4827610"/>
              <a:gd name="connsiteX6" fmla="*/ 1675114 w 7274507"/>
              <a:gd name="connsiteY6" fmla="*/ 500811 h 4827610"/>
              <a:gd name="connsiteX7" fmla="*/ 1837 w 7274507"/>
              <a:gd name="connsiteY7" fmla="*/ 493061 h 4827610"/>
              <a:gd name="connsiteX8" fmla="*/ 3 w 7274507"/>
              <a:gd name="connsiteY8" fmla="*/ 15498 h 4827610"/>
              <a:gd name="connsiteX0" fmla="*/ 6826 w 7281330"/>
              <a:gd name="connsiteY0" fmla="*/ 15498 h 4827610"/>
              <a:gd name="connsiteX1" fmla="*/ 7281330 w 7281330"/>
              <a:gd name="connsiteY1" fmla="*/ 0 h 4827610"/>
              <a:gd name="connsiteX2" fmla="*/ 7281330 w 7281330"/>
              <a:gd name="connsiteY2" fmla="*/ 4827588 h 4827610"/>
              <a:gd name="connsiteX3" fmla="*/ 30074 w 7281330"/>
              <a:gd name="connsiteY3" fmla="*/ 4827588 h 4827610"/>
              <a:gd name="connsiteX4" fmla="*/ 22717 w 7281330"/>
              <a:gd name="connsiteY4" fmla="*/ 4339524 h 4827610"/>
              <a:gd name="connsiteX5" fmla="*/ 1681035 w 7281330"/>
              <a:gd name="connsiteY5" fmla="*/ 4326909 h 4827610"/>
              <a:gd name="connsiteX6" fmla="*/ 1681937 w 7281330"/>
              <a:gd name="connsiteY6" fmla="*/ 500811 h 4827610"/>
              <a:gd name="connsiteX7" fmla="*/ 33 w 7281330"/>
              <a:gd name="connsiteY7" fmla="*/ 506000 h 4827610"/>
              <a:gd name="connsiteX8" fmla="*/ 6826 w 7281330"/>
              <a:gd name="connsiteY8" fmla="*/ 15498 h 4827610"/>
              <a:gd name="connsiteX0" fmla="*/ 4 w 7274508"/>
              <a:gd name="connsiteY0" fmla="*/ 15498 h 4827610"/>
              <a:gd name="connsiteX1" fmla="*/ 7274508 w 7274508"/>
              <a:gd name="connsiteY1" fmla="*/ 0 h 4827610"/>
              <a:gd name="connsiteX2" fmla="*/ 7274508 w 7274508"/>
              <a:gd name="connsiteY2" fmla="*/ 4827588 h 4827610"/>
              <a:gd name="connsiteX3" fmla="*/ 23252 w 7274508"/>
              <a:gd name="connsiteY3" fmla="*/ 4827588 h 4827610"/>
              <a:gd name="connsiteX4" fmla="*/ 15895 w 7274508"/>
              <a:gd name="connsiteY4" fmla="*/ 4339524 h 4827610"/>
              <a:gd name="connsiteX5" fmla="*/ 1674213 w 7274508"/>
              <a:gd name="connsiteY5" fmla="*/ 4326909 h 4827610"/>
              <a:gd name="connsiteX6" fmla="*/ 1675115 w 7274508"/>
              <a:gd name="connsiteY6" fmla="*/ 500811 h 4827610"/>
              <a:gd name="connsiteX7" fmla="*/ 1837 w 7274508"/>
              <a:gd name="connsiteY7" fmla="*/ 506000 h 4827610"/>
              <a:gd name="connsiteX8" fmla="*/ 4 w 7274508"/>
              <a:gd name="connsiteY8" fmla="*/ 15498 h 4827610"/>
              <a:gd name="connsiteX0" fmla="*/ 4 w 7274508"/>
              <a:gd name="connsiteY0" fmla="*/ 15498 h 4827610"/>
              <a:gd name="connsiteX1" fmla="*/ 7274508 w 7274508"/>
              <a:gd name="connsiteY1" fmla="*/ 0 h 4827610"/>
              <a:gd name="connsiteX2" fmla="*/ 7274508 w 7274508"/>
              <a:gd name="connsiteY2" fmla="*/ 4827588 h 4827610"/>
              <a:gd name="connsiteX3" fmla="*/ 23252 w 7274508"/>
              <a:gd name="connsiteY3" fmla="*/ 4827588 h 4827610"/>
              <a:gd name="connsiteX4" fmla="*/ 15895 w 7274508"/>
              <a:gd name="connsiteY4" fmla="*/ 4339524 h 4827610"/>
              <a:gd name="connsiteX5" fmla="*/ 1674213 w 7274508"/>
              <a:gd name="connsiteY5" fmla="*/ 4326909 h 4827610"/>
              <a:gd name="connsiteX6" fmla="*/ 1675115 w 7274508"/>
              <a:gd name="connsiteY6" fmla="*/ 500811 h 4827610"/>
              <a:gd name="connsiteX7" fmla="*/ 1837 w 7274508"/>
              <a:gd name="connsiteY7" fmla="*/ 506000 h 4827610"/>
              <a:gd name="connsiteX8" fmla="*/ 4 w 7274508"/>
              <a:gd name="connsiteY8" fmla="*/ 15498 h 4827610"/>
              <a:gd name="connsiteX0" fmla="*/ 4 w 7274508"/>
              <a:gd name="connsiteY0" fmla="*/ 15498 h 4827610"/>
              <a:gd name="connsiteX1" fmla="*/ 7274508 w 7274508"/>
              <a:gd name="connsiteY1" fmla="*/ 0 h 4827610"/>
              <a:gd name="connsiteX2" fmla="*/ 7274508 w 7274508"/>
              <a:gd name="connsiteY2" fmla="*/ 4827588 h 4827610"/>
              <a:gd name="connsiteX3" fmla="*/ 23252 w 7274508"/>
              <a:gd name="connsiteY3" fmla="*/ 4827588 h 4827610"/>
              <a:gd name="connsiteX4" fmla="*/ 15895 w 7274508"/>
              <a:gd name="connsiteY4" fmla="*/ 4339524 h 4827610"/>
              <a:gd name="connsiteX5" fmla="*/ 1674213 w 7274508"/>
              <a:gd name="connsiteY5" fmla="*/ 4326909 h 4827610"/>
              <a:gd name="connsiteX6" fmla="*/ 1675115 w 7274508"/>
              <a:gd name="connsiteY6" fmla="*/ 500811 h 4827610"/>
              <a:gd name="connsiteX7" fmla="*/ 1837 w 7274508"/>
              <a:gd name="connsiteY7" fmla="*/ 506000 h 4827610"/>
              <a:gd name="connsiteX8" fmla="*/ 4 w 7274508"/>
              <a:gd name="connsiteY8" fmla="*/ 15498 h 4827610"/>
              <a:gd name="connsiteX0" fmla="*/ 4 w 7274508"/>
              <a:gd name="connsiteY0" fmla="*/ 15498 h 4827610"/>
              <a:gd name="connsiteX1" fmla="*/ 7274508 w 7274508"/>
              <a:gd name="connsiteY1" fmla="*/ 0 h 4827610"/>
              <a:gd name="connsiteX2" fmla="*/ 7274508 w 7274508"/>
              <a:gd name="connsiteY2" fmla="*/ 4827588 h 4827610"/>
              <a:gd name="connsiteX3" fmla="*/ 23252 w 7274508"/>
              <a:gd name="connsiteY3" fmla="*/ 4827588 h 4827610"/>
              <a:gd name="connsiteX4" fmla="*/ 15895 w 7274508"/>
              <a:gd name="connsiteY4" fmla="*/ 4339524 h 4827610"/>
              <a:gd name="connsiteX5" fmla="*/ 1674213 w 7274508"/>
              <a:gd name="connsiteY5" fmla="*/ 4326909 h 4827610"/>
              <a:gd name="connsiteX6" fmla="*/ 1675115 w 7274508"/>
              <a:gd name="connsiteY6" fmla="*/ 500811 h 4827610"/>
              <a:gd name="connsiteX7" fmla="*/ 1837 w 7274508"/>
              <a:gd name="connsiteY7" fmla="*/ 506000 h 4827610"/>
              <a:gd name="connsiteX8" fmla="*/ 4 w 7274508"/>
              <a:gd name="connsiteY8" fmla="*/ 15498 h 4827610"/>
              <a:gd name="connsiteX0" fmla="*/ 4 w 7274508"/>
              <a:gd name="connsiteY0" fmla="*/ 15498 h 4827610"/>
              <a:gd name="connsiteX1" fmla="*/ 7274508 w 7274508"/>
              <a:gd name="connsiteY1" fmla="*/ 0 h 4827610"/>
              <a:gd name="connsiteX2" fmla="*/ 7274508 w 7274508"/>
              <a:gd name="connsiteY2" fmla="*/ 4827588 h 4827610"/>
              <a:gd name="connsiteX3" fmla="*/ 23252 w 7274508"/>
              <a:gd name="connsiteY3" fmla="*/ 4827588 h 4827610"/>
              <a:gd name="connsiteX4" fmla="*/ 15895 w 7274508"/>
              <a:gd name="connsiteY4" fmla="*/ 4339524 h 4827610"/>
              <a:gd name="connsiteX5" fmla="*/ 1674213 w 7274508"/>
              <a:gd name="connsiteY5" fmla="*/ 4326909 h 4827610"/>
              <a:gd name="connsiteX6" fmla="*/ 1675115 w 7274508"/>
              <a:gd name="connsiteY6" fmla="*/ 500811 h 4827610"/>
              <a:gd name="connsiteX7" fmla="*/ 1837 w 7274508"/>
              <a:gd name="connsiteY7" fmla="*/ 506000 h 4827610"/>
              <a:gd name="connsiteX8" fmla="*/ 4 w 7274508"/>
              <a:gd name="connsiteY8" fmla="*/ 15498 h 4827610"/>
              <a:gd name="connsiteX0" fmla="*/ 514914 w 7789418"/>
              <a:gd name="connsiteY0" fmla="*/ 15498 h 4865268"/>
              <a:gd name="connsiteX1" fmla="*/ 7789418 w 7789418"/>
              <a:gd name="connsiteY1" fmla="*/ 0 h 4865268"/>
              <a:gd name="connsiteX2" fmla="*/ 7789418 w 7789418"/>
              <a:gd name="connsiteY2" fmla="*/ 4827588 h 4865268"/>
              <a:gd name="connsiteX3" fmla="*/ 538162 w 7789418"/>
              <a:gd name="connsiteY3" fmla="*/ 4827588 h 4865268"/>
              <a:gd name="connsiteX4" fmla="*/ 530805 w 7789418"/>
              <a:gd name="connsiteY4" fmla="*/ 4318898 h 4865268"/>
              <a:gd name="connsiteX5" fmla="*/ 2189123 w 7789418"/>
              <a:gd name="connsiteY5" fmla="*/ 4326909 h 4865268"/>
              <a:gd name="connsiteX6" fmla="*/ 2190025 w 7789418"/>
              <a:gd name="connsiteY6" fmla="*/ 500811 h 4865268"/>
              <a:gd name="connsiteX7" fmla="*/ 516747 w 7789418"/>
              <a:gd name="connsiteY7" fmla="*/ 506000 h 4865268"/>
              <a:gd name="connsiteX8" fmla="*/ 514914 w 7789418"/>
              <a:gd name="connsiteY8" fmla="*/ 15498 h 4865268"/>
              <a:gd name="connsiteX0" fmla="*/ 514914 w 7789418"/>
              <a:gd name="connsiteY0" fmla="*/ 15498 h 4865268"/>
              <a:gd name="connsiteX1" fmla="*/ 7789418 w 7789418"/>
              <a:gd name="connsiteY1" fmla="*/ 0 h 4865268"/>
              <a:gd name="connsiteX2" fmla="*/ 7789418 w 7789418"/>
              <a:gd name="connsiteY2" fmla="*/ 4827588 h 4865268"/>
              <a:gd name="connsiteX3" fmla="*/ 538162 w 7789418"/>
              <a:gd name="connsiteY3" fmla="*/ 4827588 h 4865268"/>
              <a:gd name="connsiteX4" fmla="*/ 530805 w 7789418"/>
              <a:gd name="connsiteY4" fmla="*/ 4318898 h 4865268"/>
              <a:gd name="connsiteX5" fmla="*/ 2189123 w 7789418"/>
              <a:gd name="connsiteY5" fmla="*/ 4326909 h 4865268"/>
              <a:gd name="connsiteX6" fmla="*/ 2190025 w 7789418"/>
              <a:gd name="connsiteY6" fmla="*/ 500811 h 4865268"/>
              <a:gd name="connsiteX7" fmla="*/ 516747 w 7789418"/>
              <a:gd name="connsiteY7" fmla="*/ 506000 h 4865268"/>
              <a:gd name="connsiteX8" fmla="*/ 514914 w 7789418"/>
              <a:gd name="connsiteY8" fmla="*/ 15498 h 4865268"/>
              <a:gd name="connsiteX0" fmla="*/ 514914 w 7789418"/>
              <a:gd name="connsiteY0" fmla="*/ 15498 h 4865268"/>
              <a:gd name="connsiteX1" fmla="*/ 7789418 w 7789418"/>
              <a:gd name="connsiteY1" fmla="*/ 0 h 4865268"/>
              <a:gd name="connsiteX2" fmla="*/ 7789418 w 7789418"/>
              <a:gd name="connsiteY2" fmla="*/ 4827588 h 4865268"/>
              <a:gd name="connsiteX3" fmla="*/ 538162 w 7789418"/>
              <a:gd name="connsiteY3" fmla="*/ 4827588 h 4865268"/>
              <a:gd name="connsiteX4" fmla="*/ 530805 w 7789418"/>
              <a:gd name="connsiteY4" fmla="*/ 4318898 h 4865268"/>
              <a:gd name="connsiteX5" fmla="*/ 2189123 w 7789418"/>
              <a:gd name="connsiteY5" fmla="*/ 4326909 h 4865268"/>
              <a:gd name="connsiteX6" fmla="*/ 2190025 w 7789418"/>
              <a:gd name="connsiteY6" fmla="*/ 500811 h 4865268"/>
              <a:gd name="connsiteX7" fmla="*/ 516747 w 7789418"/>
              <a:gd name="connsiteY7" fmla="*/ 506000 h 4865268"/>
              <a:gd name="connsiteX8" fmla="*/ 514914 w 7789418"/>
              <a:gd name="connsiteY8" fmla="*/ 15498 h 4865268"/>
              <a:gd name="connsiteX0" fmla="*/ 514914 w 7789418"/>
              <a:gd name="connsiteY0" fmla="*/ 15498 h 4865268"/>
              <a:gd name="connsiteX1" fmla="*/ 7789418 w 7789418"/>
              <a:gd name="connsiteY1" fmla="*/ 0 h 4865268"/>
              <a:gd name="connsiteX2" fmla="*/ 7789418 w 7789418"/>
              <a:gd name="connsiteY2" fmla="*/ 4827588 h 4865268"/>
              <a:gd name="connsiteX3" fmla="*/ 538162 w 7789418"/>
              <a:gd name="connsiteY3" fmla="*/ 4827588 h 4865268"/>
              <a:gd name="connsiteX4" fmla="*/ 530805 w 7789418"/>
              <a:gd name="connsiteY4" fmla="*/ 4318898 h 4865268"/>
              <a:gd name="connsiteX5" fmla="*/ 2189123 w 7789418"/>
              <a:gd name="connsiteY5" fmla="*/ 4326909 h 4865268"/>
              <a:gd name="connsiteX6" fmla="*/ 2190025 w 7789418"/>
              <a:gd name="connsiteY6" fmla="*/ 500811 h 4865268"/>
              <a:gd name="connsiteX7" fmla="*/ 516747 w 7789418"/>
              <a:gd name="connsiteY7" fmla="*/ 506000 h 4865268"/>
              <a:gd name="connsiteX8" fmla="*/ 514914 w 7789418"/>
              <a:gd name="connsiteY8" fmla="*/ 15498 h 4865268"/>
              <a:gd name="connsiteX0" fmla="*/ 4 w 7274508"/>
              <a:gd name="connsiteY0" fmla="*/ 15498 h 4827618"/>
              <a:gd name="connsiteX1" fmla="*/ 7274508 w 7274508"/>
              <a:gd name="connsiteY1" fmla="*/ 0 h 4827618"/>
              <a:gd name="connsiteX2" fmla="*/ 7274508 w 7274508"/>
              <a:gd name="connsiteY2" fmla="*/ 4827588 h 4827618"/>
              <a:gd name="connsiteX3" fmla="*/ 23252 w 7274508"/>
              <a:gd name="connsiteY3" fmla="*/ 4827588 h 4827618"/>
              <a:gd name="connsiteX4" fmla="*/ 15895 w 7274508"/>
              <a:gd name="connsiteY4" fmla="*/ 4318898 h 4827618"/>
              <a:gd name="connsiteX5" fmla="*/ 1674213 w 7274508"/>
              <a:gd name="connsiteY5" fmla="*/ 4326909 h 4827618"/>
              <a:gd name="connsiteX6" fmla="*/ 1675115 w 7274508"/>
              <a:gd name="connsiteY6" fmla="*/ 500811 h 4827618"/>
              <a:gd name="connsiteX7" fmla="*/ 1837 w 7274508"/>
              <a:gd name="connsiteY7" fmla="*/ 506000 h 4827618"/>
              <a:gd name="connsiteX8" fmla="*/ 4 w 7274508"/>
              <a:gd name="connsiteY8" fmla="*/ 15498 h 4827618"/>
              <a:gd name="connsiteX0" fmla="*/ 514914 w 7789418"/>
              <a:gd name="connsiteY0" fmla="*/ 15498 h 4863740"/>
              <a:gd name="connsiteX1" fmla="*/ 7789418 w 7789418"/>
              <a:gd name="connsiteY1" fmla="*/ 0 h 4863740"/>
              <a:gd name="connsiteX2" fmla="*/ 7789418 w 7789418"/>
              <a:gd name="connsiteY2" fmla="*/ 4827588 h 4863740"/>
              <a:gd name="connsiteX3" fmla="*/ 538162 w 7789418"/>
              <a:gd name="connsiteY3" fmla="*/ 4827588 h 4863740"/>
              <a:gd name="connsiteX4" fmla="*/ 530805 w 7789418"/>
              <a:gd name="connsiteY4" fmla="*/ 4339524 h 4863740"/>
              <a:gd name="connsiteX5" fmla="*/ 2189123 w 7789418"/>
              <a:gd name="connsiteY5" fmla="*/ 4326909 h 4863740"/>
              <a:gd name="connsiteX6" fmla="*/ 2190025 w 7789418"/>
              <a:gd name="connsiteY6" fmla="*/ 500811 h 4863740"/>
              <a:gd name="connsiteX7" fmla="*/ 516747 w 7789418"/>
              <a:gd name="connsiteY7" fmla="*/ 506000 h 4863740"/>
              <a:gd name="connsiteX8" fmla="*/ 514914 w 7789418"/>
              <a:gd name="connsiteY8" fmla="*/ 15498 h 4863740"/>
              <a:gd name="connsiteX0" fmla="*/ 4 w 7274508"/>
              <a:gd name="connsiteY0" fmla="*/ 15498 h 4827588"/>
              <a:gd name="connsiteX1" fmla="*/ 7274508 w 7274508"/>
              <a:gd name="connsiteY1" fmla="*/ 0 h 4827588"/>
              <a:gd name="connsiteX2" fmla="*/ 7274508 w 7274508"/>
              <a:gd name="connsiteY2" fmla="*/ 4827588 h 4827588"/>
              <a:gd name="connsiteX3" fmla="*/ 23252 w 7274508"/>
              <a:gd name="connsiteY3" fmla="*/ 4827588 h 4827588"/>
              <a:gd name="connsiteX4" fmla="*/ 15895 w 7274508"/>
              <a:gd name="connsiteY4" fmla="*/ 4339524 h 4827588"/>
              <a:gd name="connsiteX5" fmla="*/ 1674213 w 7274508"/>
              <a:gd name="connsiteY5" fmla="*/ 4326909 h 4827588"/>
              <a:gd name="connsiteX6" fmla="*/ 1675115 w 7274508"/>
              <a:gd name="connsiteY6" fmla="*/ 500811 h 4827588"/>
              <a:gd name="connsiteX7" fmla="*/ 1837 w 7274508"/>
              <a:gd name="connsiteY7" fmla="*/ 506000 h 4827588"/>
              <a:gd name="connsiteX8" fmla="*/ 4 w 7274508"/>
              <a:gd name="connsiteY8" fmla="*/ 15498 h 4827588"/>
              <a:gd name="connsiteX0" fmla="*/ 4 w 7274508"/>
              <a:gd name="connsiteY0" fmla="*/ 15498 h 4827588"/>
              <a:gd name="connsiteX1" fmla="*/ 7274508 w 7274508"/>
              <a:gd name="connsiteY1" fmla="*/ 0 h 4827588"/>
              <a:gd name="connsiteX2" fmla="*/ 7274508 w 7274508"/>
              <a:gd name="connsiteY2" fmla="*/ 4827588 h 4827588"/>
              <a:gd name="connsiteX3" fmla="*/ 23252 w 7274508"/>
              <a:gd name="connsiteY3" fmla="*/ 4827588 h 4827588"/>
              <a:gd name="connsiteX4" fmla="*/ 15895 w 7274508"/>
              <a:gd name="connsiteY4" fmla="*/ 4339524 h 4827588"/>
              <a:gd name="connsiteX5" fmla="*/ 1674213 w 7274508"/>
              <a:gd name="connsiteY5" fmla="*/ 4326909 h 4827588"/>
              <a:gd name="connsiteX6" fmla="*/ 1675115 w 7274508"/>
              <a:gd name="connsiteY6" fmla="*/ 500811 h 4827588"/>
              <a:gd name="connsiteX7" fmla="*/ 1837 w 7274508"/>
              <a:gd name="connsiteY7" fmla="*/ 506000 h 4827588"/>
              <a:gd name="connsiteX8" fmla="*/ 4 w 7274508"/>
              <a:gd name="connsiteY8" fmla="*/ 15498 h 4827588"/>
              <a:gd name="connsiteX0" fmla="*/ 4 w 7274508"/>
              <a:gd name="connsiteY0" fmla="*/ 15498 h 4827588"/>
              <a:gd name="connsiteX1" fmla="*/ 7274508 w 7274508"/>
              <a:gd name="connsiteY1" fmla="*/ 0 h 4827588"/>
              <a:gd name="connsiteX2" fmla="*/ 7274508 w 7274508"/>
              <a:gd name="connsiteY2" fmla="*/ 4827588 h 4827588"/>
              <a:gd name="connsiteX3" fmla="*/ 23252 w 7274508"/>
              <a:gd name="connsiteY3" fmla="*/ 4827588 h 4827588"/>
              <a:gd name="connsiteX4" fmla="*/ 15895 w 7274508"/>
              <a:gd name="connsiteY4" fmla="*/ 4339524 h 4827588"/>
              <a:gd name="connsiteX5" fmla="*/ 1674213 w 7274508"/>
              <a:gd name="connsiteY5" fmla="*/ 4326909 h 4827588"/>
              <a:gd name="connsiteX6" fmla="*/ 1675115 w 7274508"/>
              <a:gd name="connsiteY6" fmla="*/ 500811 h 4827588"/>
              <a:gd name="connsiteX7" fmla="*/ 1837 w 7274508"/>
              <a:gd name="connsiteY7" fmla="*/ 506000 h 4827588"/>
              <a:gd name="connsiteX8" fmla="*/ 4 w 7274508"/>
              <a:gd name="connsiteY8" fmla="*/ 15498 h 4827588"/>
              <a:gd name="connsiteX0" fmla="*/ 4 w 7274508"/>
              <a:gd name="connsiteY0" fmla="*/ 15498 h 4827588"/>
              <a:gd name="connsiteX1" fmla="*/ 7274508 w 7274508"/>
              <a:gd name="connsiteY1" fmla="*/ 0 h 4827588"/>
              <a:gd name="connsiteX2" fmla="*/ 7274508 w 7274508"/>
              <a:gd name="connsiteY2" fmla="*/ 4827588 h 4827588"/>
              <a:gd name="connsiteX3" fmla="*/ 23252 w 7274508"/>
              <a:gd name="connsiteY3" fmla="*/ 4827588 h 4827588"/>
              <a:gd name="connsiteX4" fmla="*/ 15895 w 7274508"/>
              <a:gd name="connsiteY4" fmla="*/ 4339524 h 4827588"/>
              <a:gd name="connsiteX5" fmla="*/ 1674213 w 7274508"/>
              <a:gd name="connsiteY5" fmla="*/ 4326909 h 4827588"/>
              <a:gd name="connsiteX6" fmla="*/ 1675115 w 7274508"/>
              <a:gd name="connsiteY6" fmla="*/ 500811 h 4827588"/>
              <a:gd name="connsiteX7" fmla="*/ 1837 w 7274508"/>
              <a:gd name="connsiteY7" fmla="*/ 506000 h 4827588"/>
              <a:gd name="connsiteX8" fmla="*/ 4 w 7274508"/>
              <a:gd name="connsiteY8" fmla="*/ 15498 h 4827588"/>
              <a:gd name="connsiteX0" fmla="*/ 4 w 7274508"/>
              <a:gd name="connsiteY0" fmla="*/ 15498 h 4827588"/>
              <a:gd name="connsiteX1" fmla="*/ 7274508 w 7274508"/>
              <a:gd name="connsiteY1" fmla="*/ 0 h 4827588"/>
              <a:gd name="connsiteX2" fmla="*/ 7274508 w 7274508"/>
              <a:gd name="connsiteY2" fmla="*/ 4827588 h 4827588"/>
              <a:gd name="connsiteX3" fmla="*/ 17315 w 7274508"/>
              <a:gd name="connsiteY3" fmla="*/ 4827588 h 4827588"/>
              <a:gd name="connsiteX4" fmla="*/ 15895 w 7274508"/>
              <a:gd name="connsiteY4" fmla="*/ 4339524 h 4827588"/>
              <a:gd name="connsiteX5" fmla="*/ 1674213 w 7274508"/>
              <a:gd name="connsiteY5" fmla="*/ 4326909 h 4827588"/>
              <a:gd name="connsiteX6" fmla="*/ 1675115 w 7274508"/>
              <a:gd name="connsiteY6" fmla="*/ 500811 h 4827588"/>
              <a:gd name="connsiteX7" fmla="*/ 1837 w 7274508"/>
              <a:gd name="connsiteY7" fmla="*/ 506000 h 4827588"/>
              <a:gd name="connsiteX8" fmla="*/ 4 w 7274508"/>
              <a:gd name="connsiteY8" fmla="*/ 15498 h 4827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74508" h="4827588">
                <a:moveTo>
                  <a:pt x="4" y="15498"/>
                </a:moveTo>
                <a:cubicBezTo>
                  <a:pt x="-4701" y="15648"/>
                  <a:pt x="4849673" y="5166"/>
                  <a:pt x="7274508" y="0"/>
                </a:cubicBezTo>
                <a:lnTo>
                  <a:pt x="7274508" y="4827588"/>
                </a:lnTo>
                <a:lnTo>
                  <a:pt x="17315" y="4827588"/>
                </a:lnTo>
                <a:cubicBezTo>
                  <a:pt x="24454" y="4821871"/>
                  <a:pt x="22287" y="4333043"/>
                  <a:pt x="15895" y="4339524"/>
                </a:cubicBezTo>
                <a:cubicBezTo>
                  <a:pt x="23019" y="4337354"/>
                  <a:pt x="1684992" y="4339951"/>
                  <a:pt x="1674213" y="4326909"/>
                </a:cubicBezTo>
                <a:cubicBezTo>
                  <a:pt x="1671112" y="4323157"/>
                  <a:pt x="1677123" y="498280"/>
                  <a:pt x="1675115" y="500811"/>
                </a:cubicBezTo>
                <a:cubicBezTo>
                  <a:pt x="1667408" y="510526"/>
                  <a:pt x="2586" y="493146"/>
                  <a:pt x="1837" y="506000"/>
                </a:cubicBezTo>
                <a:cubicBezTo>
                  <a:pt x="1226" y="516482"/>
                  <a:pt x="7115" y="15271"/>
                  <a:pt x="4" y="15498"/>
                </a:cubicBezTo>
                <a:close/>
              </a:path>
            </a:pathLst>
          </a:custGeom>
        </p:spPr>
        <p:txBody>
          <a:bodyPr/>
          <a:lstStyle>
            <a:lvl1pPr marL="0" indent="0" algn="ctr">
              <a:buNone/>
              <a:defRPr sz="1400">
                <a:solidFill>
                  <a:schemeClr val="accent6">
                    <a:lumMod val="50000"/>
                  </a:schemeClr>
                </a:solidFill>
              </a:defRPr>
            </a:lvl1pPr>
          </a:lstStyle>
          <a:p>
            <a:r>
              <a:rPr lang="en-US" dirty="0"/>
              <a:t>Click to insert picture</a:t>
            </a:r>
          </a:p>
        </p:txBody>
      </p:sp>
      <p:sp>
        <p:nvSpPr>
          <p:cNvPr id="36" name="Text Placeholder 4">
            <a:extLst>
              <a:ext uri="{FF2B5EF4-FFF2-40B4-BE49-F238E27FC236}">
                <a16:creationId xmlns:a16="http://schemas.microsoft.com/office/drawing/2014/main" id="{D8B8B86A-A963-1F45-8C18-86BBEE264146}"/>
              </a:ext>
            </a:extLst>
          </p:cNvPr>
          <p:cNvSpPr>
            <a:spLocks noGrp="1"/>
          </p:cNvSpPr>
          <p:nvPr>
            <p:ph type="body" sz="quarter" idx="17" hasCustomPrompt="1"/>
          </p:nvPr>
        </p:nvSpPr>
        <p:spPr>
          <a:xfrm>
            <a:off x="1411093" y="2036681"/>
            <a:ext cx="3338602" cy="1110312"/>
          </a:xfrm>
          <a:prstGeom prst="rect">
            <a:avLst/>
          </a:prstGeom>
        </p:spPr>
        <p:txBody>
          <a:bodyPr lIns="0" tIns="0" rIns="0" bIns="0"/>
          <a:lstStyle>
            <a:lvl1pPr marL="0" indent="0">
              <a:lnSpc>
                <a:spcPct val="100000"/>
              </a:lnSpc>
              <a:buNone/>
              <a:defRPr sz="2200" b="1" i="0">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Title lorem ipsum: </a:t>
            </a:r>
            <a:br>
              <a:rPr lang="en-US" dirty="0"/>
            </a:br>
            <a:r>
              <a:rPr lang="en-US" dirty="0" err="1"/>
              <a:t>Doloro</a:t>
            </a:r>
            <a:r>
              <a:rPr lang="en-US" dirty="0"/>
              <a:t> sit </a:t>
            </a:r>
            <a:r>
              <a:rPr lang="en-US" dirty="0" err="1"/>
              <a:t>amet</a:t>
            </a:r>
            <a:r>
              <a:rPr lang="en-US" dirty="0"/>
              <a:t> </a:t>
            </a:r>
            <a:r>
              <a:rPr lang="en-US" dirty="0" err="1"/>
              <a:t>consi</a:t>
            </a:r>
            <a:r>
              <a:rPr lang="en-US" dirty="0"/>
              <a:t> </a:t>
            </a:r>
            <a:r>
              <a:rPr lang="en-US" dirty="0" err="1"/>
              <a:t>alorinus</a:t>
            </a:r>
            <a:r>
              <a:rPr lang="en-US" dirty="0"/>
              <a:t> </a:t>
            </a:r>
            <a:r>
              <a:rPr lang="en-US" dirty="0" err="1"/>
              <a:t>fitoranura</a:t>
            </a:r>
            <a:endParaRPr lang="en-US" dirty="0"/>
          </a:p>
        </p:txBody>
      </p:sp>
      <p:sp>
        <p:nvSpPr>
          <p:cNvPr id="37" name="Text Placeholder 4">
            <a:extLst>
              <a:ext uri="{FF2B5EF4-FFF2-40B4-BE49-F238E27FC236}">
                <a16:creationId xmlns:a16="http://schemas.microsoft.com/office/drawing/2014/main" id="{EDC17896-9B67-3645-A618-2389A777277D}"/>
              </a:ext>
            </a:extLst>
          </p:cNvPr>
          <p:cNvSpPr>
            <a:spLocks noGrp="1"/>
          </p:cNvSpPr>
          <p:nvPr>
            <p:ph type="body" sz="quarter" idx="18" hasCustomPrompt="1"/>
          </p:nvPr>
        </p:nvSpPr>
        <p:spPr>
          <a:xfrm>
            <a:off x="1411092" y="3253563"/>
            <a:ext cx="3338602" cy="1308206"/>
          </a:xfrm>
          <a:prstGeom prst="rect">
            <a:avLst/>
          </a:prstGeom>
        </p:spPr>
        <p:txBody>
          <a:bodyPr lIns="0" tIns="0" rIns="0" bIns="0"/>
          <a:lstStyle>
            <a:lvl1pPr marL="0" indent="0">
              <a:lnSpc>
                <a:spcPts val="2500"/>
              </a:lnSpc>
              <a:spcBef>
                <a:spcPts val="0"/>
              </a:spcBef>
              <a:buNone/>
              <a:defRPr sz="1200" b="0" i="0">
                <a:solidFill>
                  <a:schemeClr val="accent6">
                    <a:lumMod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Subhead: </a:t>
            </a:r>
            <a:r>
              <a:rPr lang="en-US" dirty="0" err="1"/>
              <a:t>orem</a:t>
            </a:r>
            <a:r>
              <a:rPr lang="en-US" dirty="0"/>
              <a:t> ipsum </a:t>
            </a:r>
            <a:r>
              <a:rPr lang="en-US" dirty="0" err="1"/>
              <a:t>doloronsioris</a:t>
            </a:r>
            <a:r>
              <a:rPr lang="en-US" dirty="0"/>
              <a:t> sit </a:t>
            </a:r>
            <a:r>
              <a:rPr lang="en-US" dirty="0" err="1"/>
              <a:t>amet</a:t>
            </a:r>
            <a:r>
              <a:rPr lang="en-US" dirty="0"/>
              <a:t> </a:t>
            </a:r>
            <a:r>
              <a:rPr lang="en-US" dirty="0" err="1"/>
              <a:t>consi</a:t>
            </a:r>
            <a:r>
              <a:rPr lang="en-US" dirty="0"/>
              <a:t> </a:t>
            </a:r>
            <a:r>
              <a:rPr lang="en-US" dirty="0" err="1"/>
              <a:t>alorin</a:t>
            </a:r>
            <a:r>
              <a:rPr lang="en-US" dirty="0"/>
              <a:t> dolor </a:t>
            </a:r>
            <a:r>
              <a:rPr lang="en-US" dirty="0" err="1"/>
              <a:t>onsioris</a:t>
            </a:r>
            <a:r>
              <a:rPr lang="en-US" dirty="0"/>
              <a:t> sit </a:t>
            </a:r>
            <a:r>
              <a:rPr lang="en-US" dirty="0" err="1"/>
              <a:t>amet</a:t>
            </a:r>
            <a:r>
              <a:rPr lang="en-US" dirty="0"/>
              <a:t> </a:t>
            </a:r>
            <a:r>
              <a:rPr lang="en-US" dirty="0" err="1"/>
              <a:t>consi</a:t>
            </a:r>
            <a:r>
              <a:rPr lang="en-US" dirty="0"/>
              <a:t> </a:t>
            </a:r>
            <a:r>
              <a:rPr lang="en-US" dirty="0" err="1"/>
              <a:t>alorin</a:t>
            </a:r>
            <a:r>
              <a:rPr lang="en-US" dirty="0"/>
              <a:t> dolor </a:t>
            </a:r>
            <a:r>
              <a:rPr lang="en-US" dirty="0" err="1"/>
              <a:t>onsioris</a:t>
            </a:r>
            <a:r>
              <a:rPr lang="en-US" dirty="0"/>
              <a:t> </a:t>
            </a:r>
            <a:r>
              <a:rPr lang="en-US" dirty="0" err="1"/>
              <a:t>foripslorius</a:t>
            </a:r>
            <a:r>
              <a:rPr lang="en-US" dirty="0"/>
              <a:t> </a:t>
            </a:r>
            <a:r>
              <a:rPr lang="en-US" dirty="0" err="1"/>
              <a:t>siriuso</a:t>
            </a:r>
            <a:r>
              <a:rPr lang="en-US" dirty="0"/>
              <a:t>.</a:t>
            </a:r>
          </a:p>
        </p:txBody>
      </p:sp>
      <p:sp>
        <p:nvSpPr>
          <p:cNvPr id="18" name="Rectangle 17">
            <a:extLst>
              <a:ext uri="{FF2B5EF4-FFF2-40B4-BE49-F238E27FC236}">
                <a16:creationId xmlns:a16="http://schemas.microsoft.com/office/drawing/2014/main" id="{4FE8EEAD-B3F1-664C-8793-F2758F445F58}"/>
              </a:ext>
            </a:extLst>
          </p:cNvPr>
          <p:cNvSpPr/>
          <p:nvPr userDrawn="1"/>
        </p:nvSpPr>
        <p:spPr>
          <a:xfrm>
            <a:off x="7954631" y="854438"/>
            <a:ext cx="2950984" cy="1514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3AC2D975-17DD-D34D-8651-ECB53A02C43F}"/>
              </a:ext>
            </a:extLst>
          </p:cNvPr>
          <p:cNvSpPr/>
          <p:nvPr userDrawn="1"/>
        </p:nvSpPr>
        <p:spPr>
          <a:xfrm rot="5400000">
            <a:off x="9355573" y="2260314"/>
            <a:ext cx="2956560" cy="1579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11B24F9A-D775-9143-BD29-8D82F0CDDA5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8313082" y="-2"/>
            <a:ext cx="2441785" cy="772449"/>
          </a:xfrm>
          <a:prstGeom prst="rect">
            <a:avLst/>
          </a:prstGeom>
        </p:spPr>
      </p:pic>
      <p:pic>
        <p:nvPicPr>
          <p:cNvPr id="20" name="Picture 19">
            <a:extLst>
              <a:ext uri="{FF2B5EF4-FFF2-40B4-BE49-F238E27FC236}">
                <a16:creationId xmlns:a16="http://schemas.microsoft.com/office/drawing/2014/main" id="{BA0E78E2-63CC-9544-83A5-81A6F1757196}"/>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8313081" y="5743635"/>
            <a:ext cx="2441785" cy="1114365"/>
          </a:xfrm>
          <a:prstGeom prst="rect">
            <a:avLst/>
          </a:prstGeom>
        </p:spPr>
      </p:pic>
      <p:pic>
        <p:nvPicPr>
          <p:cNvPr id="21" name="Picture 20">
            <a:extLst>
              <a:ext uri="{FF2B5EF4-FFF2-40B4-BE49-F238E27FC236}">
                <a16:creationId xmlns:a16="http://schemas.microsoft.com/office/drawing/2014/main" id="{124FEA52-5616-A648-9E21-468B449EBEDF}"/>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t="-23841" r="-9750" b="-23060"/>
          <a:stretch/>
        </p:blipFill>
        <p:spPr>
          <a:xfrm>
            <a:off x="718767" y="2127856"/>
            <a:ext cx="449633" cy="196243"/>
          </a:xfrm>
          <a:prstGeom prst="rect">
            <a:avLst/>
          </a:prstGeom>
        </p:spPr>
      </p:pic>
      <p:pic>
        <p:nvPicPr>
          <p:cNvPr id="10" name="Picture 9">
            <a:extLst>
              <a:ext uri="{FF2B5EF4-FFF2-40B4-BE49-F238E27FC236}">
                <a16:creationId xmlns:a16="http://schemas.microsoft.com/office/drawing/2014/main" id="{FD14BF0A-45C9-3043-8C2B-02E386934D2B}"/>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503152" y="386222"/>
            <a:ext cx="1623882" cy="349975"/>
          </a:xfrm>
          <a:prstGeom prst="rect">
            <a:avLst/>
          </a:prstGeom>
        </p:spPr>
      </p:pic>
    </p:spTree>
    <p:extLst>
      <p:ext uri="{BB962C8B-B14F-4D97-AF65-F5344CB8AC3E}">
        <p14:creationId xmlns:p14="http://schemas.microsoft.com/office/powerpoint/2010/main" val="16912956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ivider Headline + Text Lower Left">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8533281B-641C-8441-A4CA-C0D25FA125E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513" t="-21243"/>
          <a:stretch/>
        </p:blipFill>
        <p:spPr>
          <a:xfrm>
            <a:off x="7999740" y="3905442"/>
            <a:ext cx="2907771" cy="2952557"/>
          </a:xfrm>
          <a:prstGeom prst="rect">
            <a:avLst/>
          </a:prstGeom>
        </p:spPr>
      </p:pic>
      <p:pic>
        <p:nvPicPr>
          <p:cNvPr id="13" name="Picture 12">
            <a:extLst>
              <a:ext uri="{FF2B5EF4-FFF2-40B4-BE49-F238E27FC236}">
                <a16:creationId xmlns:a16="http://schemas.microsoft.com/office/drawing/2014/main" id="{8B005917-F114-4B42-B3D9-71CC310397B2}"/>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7977255" y="-9226"/>
            <a:ext cx="2907771" cy="1925186"/>
          </a:xfrm>
          <a:prstGeom prst="rect">
            <a:avLst/>
          </a:prstGeom>
        </p:spPr>
      </p:pic>
      <p:sp>
        <p:nvSpPr>
          <p:cNvPr id="36" name="Text Placeholder 4">
            <a:extLst>
              <a:ext uri="{FF2B5EF4-FFF2-40B4-BE49-F238E27FC236}">
                <a16:creationId xmlns:a16="http://schemas.microsoft.com/office/drawing/2014/main" id="{D8B8B86A-A963-1F45-8C18-86BBEE264146}"/>
              </a:ext>
            </a:extLst>
          </p:cNvPr>
          <p:cNvSpPr>
            <a:spLocks noGrp="1"/>
          </p:cNvSpPr>
          <p:nvPr>
            <p:ph type="body" sz="quarter" idx="17" hasCustomPrompt="1"/>
          </p:nvPr>
        </p:nvSpPr>
        <p:spPr>
          <a:xfrm>
            <a:off x="1802995" y="3379902"/>
            <a:ext cx="3235730" cy="1110312"/>
          </a:xfrm>
          <a:prstGeom prst="rect">
            <a:avLst/>
          </a:prstGeom>
        </p:spPr>
        <p:txBody>
          <a:bodyPr lIns="0" tIns="0" rIns="0" bIns="0"/>
          <a:lstStyle>
            <a:lvl1pPr marL="0" indent="0">
              <a:lnSpc>
                <a:spcPct val="100000"/>
              </a:lnSpc>
              <a:buNone/>
              <a:defRPr sz="2200" b="1" i="0">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Title lorem ipsum: </a:t>
            </a:r>
            <a:br>
              <a:rPr lang="en-US" dirty="0"/>
            </a:br>
            <a:r>
              <a:rPr lang="en-US" dirty="0" err="1"/>
              <a:t>Doloro</a:t>
            </a:r>
            <a:r>
              <a:rPr lang="en-US" dirty="0"/>
              <a:t> sit </a:t>
            </a:r>
            <a:r>
              <a:rPr lang="en-US" dirty="0" err="1"/>
              <a:t>amet</a:t>
            </a:r>
            <a:r>
              <a:rPr lang="en-US" dirty="0"/>
              <a:t> </a:t>
            </a:r>
            <a:r>
              <a:rPr lang="en-US" dirty="0" err="1"/>
              <a:t>consi</a:t>
            </a:r>
            <a:r>
              <a:rPr lang="en-US" dirty="0"/>
              <a:t> </a:t>
            </a:r>
            <a:r>
              <a:rPr lang="en-US" dirty="0" err="1"/>
              <a:t>alorinus</a:t>
            </a:r>
            <a:r>
              <a:rPr lang="en-US" dirty="0"/>
              <a:t> </a:t>
            </a:r>
            <a:r>
              <a:rPr lang="en-US" dirty="0" err="1"/>
              <a:t>fitoranura</a:t>
            </a:r>
            <a:endParaRPr lang="en-US" dirty="0"/>
          </a:p>
        </p:txBody>
      </p:sp>
      <p:sp>
        <p:nvSpPr>
          <p:cNvPr id="37" name="Text Placeholder 4">
            <a:extLst>
              <a:ext uri="{FF2B5EF4-FFF2-40B4-BE49-F238E27FC236}">
                <a16:creationId xmlns:a16="http://schemas.microsoft.com/office/drawing/2014/main" id="{EDC17896-9B67-3645-A618-2389A777277D}"/>
              </a:ext>
            </a:extLst>
          </p:cNvPr>
          <p:cNvSpPr>
            <a:spLocks noGrp="1"/>
          </p:cNvSpPr>
          <p:nvPr>
            <p:ph type="body" sz="quarter" idx="18" hasCustomPrompt="1"/>
          </p:nvPr>
        </p:nvSpPr>
        <p:spPr>
          <a:xfrm>
            <a:off x="1802994" y="4596784"/>
            <a:ext cx="3235730" cy="1308206"/>
          </a:xfrm>
          <a:prstGeom prst="rect">
            <a:avLst/>
          </a:prstGeom>
        </p:spPr>
        <p:txBody>
          <a:bodyPr lIns="0" tIns="0" rIns="0" bIns="0"/>
          <a:lstStyle>
            <a:lvl1pPr marL="0" indent="0">
              <a:lnSpc>
                <a:spcPts val="2500"/>
              </a:lnSpc>
              <a:spcBef>
                <a:spcPts val="0"/>
              </a:spcBef>
              <a:buNone/>
              <a:defRPr sz="1200" b="0" i="0">
                <a:solidFill>
                  <a:schemeClr val="accent6">
                    <a:lumMod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Subhead: </a:t>
            </a:r>
            <a:r>
              <a:rPr lang="en-US" dirty="0" err="1"/>
              <a:t>orem</a:t>
            </a:r>
            <a:r>
              <a:rPr lang="en-US" dirty="0"/>
              <a:t> ipsum </a:t>
            </a:r>
            <a:r>
              <a:rPr lang="en-US" dirty="0" err="1"/>
              <a:t>doloronsioris</a:t>
            </a:r>
            <a:r>
              <a:rPr lang="en-US" dirty="0"/>
              <a:t> sit </a:t>
            </a:r>
            <a:r>
              <a:rPr lang="en-US" dirty="0" err="1"/>
              <a:t>amet</a:t>
            </a:r>
            <a:r>
              <a:rPr lang="en-US" dirty="0"/>
              <a:t> </a:t>
            </a:r>
            <a:r>
              <a:rPr lang="en-US" dirty="0" err="1"/>
              <a:t>consi</a:t>
            </a:r>
            <a:r>
              <a:rPr lang="en-US" dirty="0"/>
              <a:t> </a:t>
            </a:r>
            <a:r>
              <a:rPr lang="en-US" dirty="0" err="1"/>
              <a:t>alorin</a:t>
            </a:r>
            <a:r>
              <a:rPr lang="en-US" dirty="0"/>
              <a:t> dolor </a:t>
            </a:r>
            <a:r>
              <a:rPr lang="en-US" dirty="0" err="1"/>
              <a:t>onsioris</a:t>
            </a:r>
            <a:r>
              <a:rPr lang="en-US" dirty="0"/>
              <a:t> sit </a:t>
            </a:r>
            <a:r>
              <a:rPr lang="en-US" dirty="0" err="1"/>
              <a:t>amet</a:t>
            </a:r>
            <a:r>
              <a:rPr lang="en-US" dirty="0"/>
              <a:t> </a:t>
            </a:r>
            <a:r>
              <a:rPr lang="en-US" dirty="0" err="1"/>
              <a:t>consi</a:t>
            </a:r>
            <a:r>
              <a:rPr lang="en-US" dirty="0"/>
              <a:t> </a:t>
            </a:r>
            <a:r>
              <a:rPr lang="en-US" dirty="0" err="1"/>
              <a:t>alorin</a:t>
            </a:r>
            <a:r>
              <a:rPr lang="en-US" dirty="0"/>
              <a:t> dolor </a:t>
            </a:r>
            <a:r>
              <a:rPr lang="en-US" dirty="0" err="1"/>
              <a:t>onsioris</a:t>
            </a:r>
            <a:r>
              <a:rPr lang="en-US" dirty="0"/>
              <a:t> </a:t>
            </a:r>
            <a:r>
              <a:rPr lang="en-US" dirty="0" err="1"/>
              <a:t>foripslorius</a:t>
            </a:r>
            <a:r>
              <a:rPr lang="en-US" dirty="0"/>
              <a:t> </a:t>
            </a:r>
            <a:r>
              <a:rPr lang="en-US" dirty="0" err="1"/>
              <a:t>siriuso</a:t>
            </a:r>
            <a:r>
              <a:rPr lang="en-US" dirty="0"/>
              <a:t>.</a:t>
            </a:r>
          </a:p>
        </p:txBody>
      </p:sp>
      <p:sp>
        <p:nvSpPr>
          <p:cNvPr id="5" name="Picture Placeholder 4">
            <a:extLst>
              <a:ext uri="{FF2B5EF4-FFF2-40B4-BE49-F238E27FC236}">
                <a16:creationId xmlns:a16="http://schemas.microsoft.com/office/drawing/2014/main" id="{4EDF9E8D-244E-5A43-AEEA-81550054264E}"/>
              </a:ext>
            </a:extLst>
          </p:cNvPr>
          <p:cNvSpPr>
            <a:spLocks noGrp="1"/>
          </p:cNvSpPr>
          <p:nvPr>
            <p:ph type="pic" sz="quarter" idx="19" hasCustomPrompt="1"/>
          </p:nvPr>
        </p:nvSpPr>
        <p:spPr>
          <a:xfrm>
            <a:off x="2902299" y="1006476"/>
            <a:ext cx="7840313" cy="4737100"/>
          </a:xfrm>
          <a:custGeom>
            <a:avLst/>
            <a:gdLst>
              <a:gd name="connsiteX0" fmla="*/ 0 w 7827963"/>
              <a:gd name="connsiteY0" fmla="*/ 0 h 4708525"/>
              <a:gd name="connsiteX1" fmla="*/ 7827963 w 7827963"/>
              <a:gd name="connsiteY1" fmla="*/ 0 h 4708525"/>
              <a:gd name="connsiteX2" fmla="*/ 7827963 w 7827963"/>
              <a:gd name="connsiteY2" fmla="*/ 4708525 h 4708525"/>
              <a:gd name="connsiteX3" fmla="*/ 0 w 7827963"/>
              <a:gd name="connsiteY3" fmla="*/ 4708525 h 4708525"/>
              <a:gd name="connsiteX4" fmla="*/ 0 w 7827963"/>
              <a:gd name="connsiteY4" fmla="*/ 0 h 4708525"/>
              <a:gd name="connsiteX0" fmla="*/ 0 w 7827963"/>
              <a:gd name="connsiteY0" fmla="*/ 0 h 4708525"/>
              <a:gd name="connsiteX1" fmla="*/ 7827963 w 7827963"/>
              <a:gd name="connsiteY1" fmla="*/ 0 h 4708525"/>
              <a:gd name="connsiteX2" fmla="*/ 7827963 w 7827963"/>
              <a:gd name="connsiteY2" fmla="*/ 4708525 h 4708525"/>
              <a:gd name="connsiteX3" fmla="*/ 2514600 w 7827963"/>
              <a:gd name="connsiteY3" fmla="*/ 4708525 h 4708525"/>
              <a:gd name="connsiteX4" fmla="*/ 0 w 7827963"/>
              <a:gd name="connsiteY4" fmla="*/ 4708525 h 4708525"/>
              <a:gd name="connsiteX5" fmla="*/ 0 w 7827963"/>
              <a:gd name="connsiteY5" fmla="*/ 0 h 4708525"/>
              <a:gd name="connsiteX0" fmla="*/ 19050 w 7847013"/>
              <a:gd name="connsiteY0" fmla="*/ 0 h 4708525"/>
              <a:gd name="connsiteX1" fmla="*/ 7847013 w 7847013"/>
              <a:gd name="connsiteY1" fmla="*/ 0 h 4708525"/>
              <a:gd name="connsiteX2" fmla="*/ 7847013 w 7847013"/>
              <a:gd name="connsiteY2" fmla="*/ 4708525 h 4708525"/>
              <a:gd name="connsiteX3" fmla="*/ 2533650 w 7847013"/>
              <a:gd name="connsiteY3" fmla="*/ 4708525 h 4708525"/>
              <a:gd name="connsiteX4" fmla="*/ 19050 w 7847013"/>
              <a:gd name="connsiteY4" fmla="*/ 4708525 h 4708525"/>
              <a:gd name="connsiteX5" fmla="*/ 0 w 7847013"/>
              <a:gd name="connsiteY5" fmla="*/ 1470025 h 4708525"/>
              <a:gd name="connsiteX6" fmla="*/ 19050 w 7847013"/>
              <a:gd name="connsiteY6" fmla="*/ 0 h 4708525"/>
              <a:gd name="connsiteX0" fmla="*/ 19050 w 7847013"/>
              <a:gd name="connsiteY0" fmla="*/ 0 h 4708525"/>
              <a:gd name="connsiteX1" fmla="*/ 7847013 w 7847013"/>
              <a:gd name="connsiteY1" fmla="*/ 0 h 4708525"/>
              <a:gd name="connsiteX2" fmla="*/ 7847013 w 7847013"/>
              <a:gd name="connsiteY2" fmla="*/ 4708525 h 4708525"/>
              <a:gd name="connsiteX3" fmla="*/ 2533650 w 7847013"/>
              <a:gd name="connsiteY3" fmla="*/ 4708525 h 4708525"/>
              <a:gd name="connsiteX4" fmla="*/ 19050 w 7847013"/>
              <a:gd name="connsiteY4" fmla="*/ 4708525 h 4708525"/>
              <a:gd name="connsiteX5" fmla="*/ 0 w 7847013"/>
              <a:gd name="connsiteY5" fmla="*/ 1470025 h 4708525"/>
              <a:gd name="connsiteX6" fmla="*/ 19050 w 7847013"/>
              <a:gd name="connsiteY6" fmla="*/ 0 h 4708525"/>
              <a:gd name="connsiteX0" fmla="*/ 19050 w 7847013"/>
              <a:gd name="connsiteY0" fmla="*/ 0 h 4708525"/>
              <a:gd name="connsiteX1" fmla="*/ 7847013 w 7847013"/>
              <a:gd name="connsiteY1" fmla="*/ 0 h 4708525"/>
              <a:gd name="connsiteX2" fmla="*/ 7847013 w 7847013"/>
              <a:gd name="connsiteY2" fmla="*/ 4708525 h 4708525"/>
              <a:gd name="connsiteX3" fmla="*/ 2533650 w 7847013"/>
              <a:gd name="connsiteY3" fmla="*/ 4708525 h 4708525"/>
              <a:gd name="connsiteX4" fmla="*/ 2724150 w 7847013"/>
              <a:gd name="connsiteY4" fmla="*/ 1479550 h 4708525"/>
              <a:gd name="connsiteX5" fmla="*/ 0 w 7847013"/>
              <a:gd name="connsiteY5" fmla="*/ 1470025 h 4708525"/>
              <a:gd name="connsiteX6" fmla="*/ 19050 w 7847013"/>
              <a:gd name="connsiteY6" fmla="*/ 0 h 4708525"/>
              <a:gd name="connsiteX0" fmla="*/ 19050 w 7847013"/>
              <a:gd name="connsiteY0" fmla="*/ 0 h 4727575"/>
              <a:gd name="connsiteX1" fmla="*/ 7847013 w 7847013"/>
              <a:gd name="connsiteY1" fmla="*/ 0 h 4727575"/>
              <a:gd name="connsiteX2" fmla="*/ 7847013 w 7847013"/>
              <a:gd name="connsiteY2" fmla="*/ 4708525 h 4727575"/>
              <a:gd name="connsiteX3" fmla="*/ 2733675 w 7847013"/>
              <a:gd name="connsiteY3" fmla="*/ 4727575 h 4727575"/>
              <a:gd name="connsiteX4" fmla="*/ 2724150 w 7847013"/>
              <a:gd name="connsiteY4" fmla="*/ 1479550 h 4727575"/>
              <a:gd name="connsiteX5" fmla="*/ 0 w 7847013"/>
              <a:gd name="connsiteY5" fmla="*/ 1470025 h 4727575"/>
              <a:gd name="connsiteX6" fmla="*/ 19050 w 7847013"/>
              <a:gd name="connsiteY6" fmla="*/ 0 h 4727575"/>
              <a:gd name="connsiteX0" fmla="*/ 19465 w 7847428"/>
              <a:gd name="connsiteY0" fmla="*/ 0 h 4727575"/>
              <a:gd name="connsiteX1" fmla="*/ 7847428 w 7847428"/>
              <a:gd name="connsiteY1" fmla="*/ 0 h 4727575"/>
              <a:gd name="connsiteX2" fmla="*/ 7847428 w 7847428"/>
              <a:gd name="connsiteY2" fmla="*/ 4708525 h 4727575"/>
              <a:gd name="connsiteX3" fmla="*/ 2734090 w 7847428"/>
              <a:gd name="connsiteY3" fmla="*/ 4727575 h 4727575"/>
              <a:gd name="connsiteX4" fmla="*/ 2724565 w 7847428"/>
              <a:gd name="connsiteY4" fmla="*/ 1479550 h 4727575"/>
              <a:gd name="connsiteX5" fmla="*/ 415 w 7847428"/>
              <a:gd name="connsiteY5" fmla="*/ 1470025 h 4727575"/>
              <a:gd name="connsiteX6" fmla="*/ 19465 w 7847428"/>
              <a:gd name="connsiteY6" fmla="*/ 0 h 4727575"/>
              <a:gd name="connsiteX0" fmla="*/ 10369 w 7847857"/>
              <a:gd name="connsiteY0" fmla="*/ 0 h 4727575"/>
              <a:gd name="connsiteX1" fmla="*/ 7847857 w 7847857"/>
              <a:gd name="connsiteY1" fmla="*/ 0 h 4727575"/>
              <a:gd name="connsiteX2" fmla="*/ 7847857 w 7847857"/>
              <a:gd name="connsiteY2" fmla="*/ 4708525 h 4727575"/>
              <a:gd name="connsiteX3" fmla="*/ 2734519 w 7847857"/>
              <a:gd name="connsiteY3" fmla="*/ 4727575 h 4727575"/>
              <a:gd name="connsiteX4" fmla="*/ 2724994 w 7847857"/>
              <a:gd name="connsiteY4" fmla="*/ 1479550 h 4727575"/>
              <a:gd name="connsiteX5" fmla="*/ 844 w 7847857"/>
              <a:gd name="connsiteY5" fmla="*/ 1470025 h 4727575"/>
              <a:gd name="connsiteX6" fmla="*/ 10369 w 7847857"/>
              <a:gd name="connsiteY6" fmla="*/ 0 h 4727575"/>
              <a:gd name="connsiteX0" fmla="*/ 10369 w 7847857"/>
              <a:gd name="connsiteY0" fmla="*/ 0 h 4727575"/>
              <a:gd name="connsiteX1" fmla="*/ 7847857 w 7847857"/>
              <a:gd name="connsiteY1" fmla="*/ 0 h 4727575"/>
              <a:gd name="connsiteX2" fmla="*/ 7847857 w 7847857"/>
              <a:gd name="connsiteY2" fmla="*/ 4708525 h 4727575"/>
              <a:gd name="connsiteX3" fmla="*/ 2734519 w 7847857"/>
              <a:gd name="connsiteY3" fmla="*/ 4727575 h 4727575"/>
              <a:gd name="connsiteX4" fmla="*/ 2458294 w 7847857"/>
              <a:gd name="connsiteY4" fmla="*/ 1479550 h 4727575"/>
              <a:gd name="connsiteX5" fmla="*/ 844 w 7847857"/>
              <a:gd name="connsiteY5" fmla="*/ 1470025 h 4727575"/>
              <a:gd name="connsiteX6" fmla="*/ 10369 w 7847857"/>
              <a:gd name="connsiteY6" fmla="*/ 0 h 4727575"/>
              <a:gd name="connsiteX0" fmla="*/ 10369 w 7847857"/>
              <a:gd name="connsiteY0" fmla="*/ 0 h 4737100"/>
              <a:gd name="connsiteX1" fmla="*/ 7847857 w 7847857"/>
              <a:gd name="connsiteY1" fmla="*/ 0 h 4737100"/>
              <a:gd name="connsiteX2" fmla="*/ 7847857 w 7847857"/>
              <a:gd name="connsiteY2" fmla="*/ 4708525 h 4737100"/>
              <a:gd name="connsiteX3" fmla="*/ 2448769 w 7847857"/>
              <a:gd name="connsiteY3" fmla="*/ 4737100 h 4737100"/>
              <a:gd name="connsiteX4" fmla="*/ 2458294 w 7847857"/>
              <a:gd name="connsiteY4" fmla="*/ 1479550 h 4737100"/>
              <a:gd name="connsiteX5" fmla="*/ 844 w 7847857"/>
              <a:gd name="connsiteY5" fmla="*/ 1470025 h 4737100"/>
              <a:gd name="connsiteX6" fmla="*/ 10369 w 7847857"/>
              <a:gd name="connsiteY6" fmla="*/ 0 h 4737100"/>
              <a:gd name="connsiteX0" fmla="*/ 10369 w 7847857"/>
              <a:gd name="connsiteY0" fmla="*/ 0 h 4737100"/>
              <a:gd name="connsiteX1" fmla="*/ 7847857 w 7847857"/>
              <a:gd name="connsiteY1" fmla="*/ 0 h 4737100"/>
              <a:gd name="connsiteX2" fmla="*/ 7847857 w 7847857"/>
              <a:gd name="connsiteY2" fmla="*/ 4708525 h 4737100"/>
              <a:gd name="connsiteX3" fmla="*/ 2448769 w 7847857"/>
              <a:gd name="connsiteY3" fmla="*/ 4737100 h 4737100"/>
              <a:gd name="connsiteX4" fmla="*/ 2458294 w 7847857"/>
              <a:gd name="connsiteY4" fmla="*/ 1479550 h 4737100"/>
              <a:gd name="connsiteX5" fmla="*/ 844 w 7847857"/>
              <a:gd name="connsiteY5" fmla="*/ 1860550 h 4737100"/>
              <a:gd name="connsiteX6" fmla="*/ 10369 w 7847857"/>
              <a:gd name="connsiteY6" fmla="*/ 0 h 4737100"/>
              <a:gd name="connsiteX0" fmla="*/ 10369 w 7847857"/>
              <a:gd name="connsiteY0" fmla="*/ 0 h 4737100"/>
              <a:gd name="connsiteX1" fmla="*/ 7847857 w 7847857"/>
              <a:gd name="connsiteY1" fmla="*/ 0 h 4737100"/>
              <a:gd name="connsiteX2" fmla="*/ 7847857 w 7847857"/>
              <a:gd name="connsiteY2" fmla="*/ 4708525 h 4737100"/>
              <a:gd name="connsiteX3" fmla="*/ 2448769 w 7847857"/>
              <a:gd name="connsiteY3" fmla="*/ 4737100 h 4737100"/>
              <a:gd name="connsiteX4" fmla="*/ 2429719 w 7847857"/>
              <a:gd name="connsiteY4" fmla="*/ 1831975 h 4737100"/>
              <a:gd name="connsiteX5" fmla="*/ 844 w 7847857"/>
              <a:gd name="connsiteY5" fmla="*/ 1860550 h 4737100"/>
              <a:gd name="connsiteX6" fmla="*/ 10369 w 7847857"/>
              <a:gd name="connsiteY6" fmla="*/ 0 h 4737100"/>
              <a:gd name="connsiteX0" fmla="*/ 10369 w 7847857"/>
              <a:gd name="connsiteY0" fmla="*/ 0 h 4737100"/>
              <a:gd name="connsiteX1" fmla="*/ 7847857 w 7847857"/>
              <a:gd name="connsiteY1" fmla="*/ 0 h 4737100"/>
              <a:gd name="connsiteX2" fmla="*/ 7847857 w 7847857"/>
              <a:gd name="connsiteY2" fmla="*/ 4708525 h 4737100"/>
              <a:gd name="connsiteX3" fmla="*/ 2448769 w 7847857"/>
              <a:gd name="connsiteY3" fmla="*/ 4737100 h 4737100"/>
              <a:gd name="connsiteX4" fmla="*/ 2420194 w 7847857"/>
              <a:gd name="connsiteY4" fmla="*/ 1841500 h 4737100"/>
              <a:gd name="connsiteX5" fmla="*/ 844 w 7847857"/>
              <a:gd name="connsiteY5" fmla="*/ 1860550 h 4737100"/>
              <a:gd name="connsiteX6" fmla="*/ 10369 w 7847857"/>
              <a:gd name="connsiteY6" fmla="*/ 0 h 4737100"/>
              <a:gd name="connsiteX0" fmla="*/ 10369 w 7847857"/>
              <a:gd name="connsiteY0" fmla="*/ 0 h 4737100"/>
              <a:gd name="connsiteX1" fmla="*/ 7847857 w 7847857"/>
              <a:gd name="connsiteY1" fmla="*/ 0 h 4737100"/>
              <a:gd name="connsiteX2" fmla="*/ 7847857 w 7847857"/>
              <a:gd name="connsiteY2" fmla="*/ 4708525 h 4737100"/>
              <a:gd name="connsiteX3" fmla="*/ 2448769 w 7847857"/>
              <a:gd name="connsiteY3" fmla="*/ 4737100 h 4737100"/>
              <a:gd name="connsiteX4" fmla="*/ 2439244 w 7847857"/>
              <a:gd name="connsiteY4" fmla="*/ 1879600 h 4737100"/>
              <a:gd name="connsiteX5" fmla="*/ 844 w 7847857"/>
              <a:gd name="connsiteY5" fmla="*/ 1860550 h 4737100"/>
              <a:gd name="connsiteX6" fmla="*/ 10369 w 7847857"/>
              <a:gd name="connsiteY6" fmla="*/ 0 h 4737100"/>
              <a:gd name="connsiteX0" fmla="*/ 19465 w 7856953"/>
              <a:gd name="connsiteY0" fmla="*/ 0 h 4737100"/>
              <a:gd name="connsiteX1" fmla="*/ 7856953 w 7856953"/>
              <a:gd name="connsiteY1" fmla="*/ 0 h 4737100"/>
              <a:gd name="connsiteX2" fmla="*/ 7856953 w 7856953"/>
              <a:gd name="connsiteY2" fmla="*/ 4708525 h 4737100"/>
              <a:gd name="connsiteX3" fmla="*/ 2457865 w 7856953"/>
              <a:gd name="connsiteY3" fmla="*/ 4737100 h 4737100"/>
              <a:gd name="connsiteX4" fmla="*/ 2448340 w 7856953"/>
              <a:gd name="connsiteY4" fmla="*/ 1879600 h 4737100"/>
              <a:gd name="connsiteX5" fmla="*/ 415 w 7856953"/>
              <a:gd name="connsiteY5" fmla="*/ 1879600 h 4737100"/>
              <a:gd name="connsiteX6" fmla="*/ 19465 w 7856953"/>
              <a:gd name="connsiteY6" fmla="*/ 0 h 4737100"/>
              <a:gd name="connsiteX0" fmla="*/ 944 w 7838432"/>
              <a:gd name="connsiteY0" fmla="*/ 0 h 4737100"/>
              <a:gd name="connsiteX1" fmla="*/ 7838432 w 7838432"/>
              <a:gd name="connsiteY1" fmla="*/ 0 h 4737100"/>
              <a:gd name="connsiteX2" fmla="*/ 7838432 w 7838432"/>
              <a:gd name="connsiteY2" fmla="*/ 4708525 h 4737100"/>
              <a:gd name="connsiteX3" fmla="*/ 2439344 w 7838432"/>
              <a:gd name="connsiteY3" fmla="*/ 4737100 h 4737100"/>
              <a:gd name="connsiteX4" fmla="*/ 2429819 w 7838432"/>
              <a:gd name="connsiteY4" fmla="*/ 1879600 h 4737100"/>
              <a:gd name="connsiteX5" fmla="*/ 25437 w 7838432"/>
              <a:gd name="connsiteY5" fmla="*/ 1886857 h 4737100"/>
              <a:gd name="connsiteX6" fmla="*/ 944 w 7838432"/>
              <a:gd name="connsiteY6" fmla="*/ 0 h 4737100"/>
              <a:gd name="connsiteX0" fmla="*/ 12473 w 7849961"/>
              <a:gd name="connsiteY0" fmla="*/ 0 h 4737100"/>
              <a:gd name="connsiteX1" fmla="*/ 7849961 w 7849961"/>
              <a:gd name="connsiteY1" fmla="*/ 0 h 4737100"/>
              <a:gd name="connsiteX2" fmla="*/ 7849961 w 7849961"/>
              <a:gd name="connsiteY2" fmla="*/ 4708525 h 4737100"/>
              <a:gd name="connsiteX3" fmla="*/ 2450873 w 7849961"/>
              <a:gd name="connsiteY3" fmla="*/ 4737100 h 4737100"/>
              <a:gd name="connsiteX4" fmla="*/ 2441348 w 7849961"/>
              <a:gd name="connsiteY4" fmla="*/ 1879600 h 4737100"/>
              <a:gd name="connsiteX5" fmla="*/ 680 w 7849961"/>
              <a:gd name="connsiteY5" fmla="*/ 1894114 h 4737100"/>
              <a:gd name="connsiteX6" fmla="*/ 12473 w 7849961"/>
              <a:gd name="connsiteY6" fmla="*/ 0 h 4737100"/>
              <a:gd name="connsiteX0" fmla="*/ 2825 w 7840313"/>
              <a:gd name="connsiteY0" fmla="*/ 0 h 4737100"/>
              <a:gd name="connsiteX1" fmla="*/ 7840313 w 7840313"/>
              <a:gd name="connsiteY1" fmla="*/ 0 h 4737100"/>
              <a:gd name="connsiteX2" fmla="*/ 7840313 w 7840313"/>
              <a:gd name="connsiteY2" fmla="*/ 4708525 h 4737100"/>
              <a:gd name="connsiteX3" fmla="*/ 2441225 w 7840313"/>
              <a:gd name="connsiteY3" fmla="*/ 4737100 h 4737100"/>
              <a:gd name="connsiteX4" fmla="*/ 2431700 w 7840313"/>
              <a:gd name="connsiteY4" fmla="*/ 1879600 h 4737100"/>
              <a:gd name="connsiteX5" fmla="*/ 5547 w 7840313"/>
              <a:gd name="connsiteY5" fmla="*/ 1894114 h 4737100"/>
              <a:gd name="connsiteX6" fmla="*/ 2825 w 7840313"/>
              <a:gd name="connsiteY6" fmla="*/ 0 h 4737100"/>
              <a:gd name="connsiteX0" fmla="*/ 2825 w 7840313"/>
              <a:gd name="connsiteY0" fmla="*/ 0 h 4737100"/>
              <a:gd name="connsiteX1" fmla="*/ 7840313 w 7840313"/>
              <a:gd name="connsiteY1" fmla="*/ 0 h 4737100"/>
              <a:gd name="connsiteX2" fmla="*/ 7840313 w 7840313"/>
              <a:gd name="connsiteY2" fmla="*/ 4708525 h 4737100"/>
              <a:gd name="connsiteX3" fmla="*/ 2441225 w 7840313"/>
              <a:gd name="connsiteY3" fmla="*/ 4737100 h 4737100"/>
              <a:gd name="connsiteX4" fmla="*/ 2424443 w 7840313"/>
              <a:gd name="connsiteY4" fmla="*/ 1901372 h 4737100"/>
              <a:gd name="connsiteX5" fmla="*/ 5547 w 7840313"/>
              <a:gd name="connsiteY5" fmla="*/ 1894114 h 4737100"/>
              <a:gd name="connsiteX6" fmla="*/ 2825 w 7840313"/>
              <a:gd name="connsiteY6" fmla="*/ 0 h 4737100"/>
              <a:gd name="connsiteX0" fmla="*/ 2825 w 7840313"/>
              <a:gd name="connsiteY0" fmla="*/ 0 h 4737100"/>
              <a:gd name="connsiteX1" fmla="*/ 7840313 w 7840313"/>
              <a:gd name="connsiteY1" fmla="*/ 0 h 4737100"/>
              <a:gd name="connsiteX2" fmla="*/ 7840313 w 7840313"/>
              <a:gd name="connsiteY2" fmla="*/ 4708525 h 4737100"/>
              <a:gd name="connsiteX3" fmla="*/ 2441225 w 7840313"/>
              <a:gd name="connsiteY3" fmla="*/ 4737100 h 4737100"/>
              <a:gd name="connsiteX4" fmla="*/ 2402671 w 7840313"/>
              <a:gd name="connsiteY4" fmla="*/ 1894115 h 4737100"/>
              <a:gd name="connsiteX5" fmla="*/ 5547 w 7840313"/>
              <a:gd name="connsiteY5" fmla="*/ 1894114 h 4737100"/>
              <a:gd name="connsiteX6" fmla="*/ 2825 w 7840313"/>
              <a:gd name="connsiteY6" fmla="*/ 0 h 4737100"/>
              <a:gd name="connsiteX0" fmla="*/ 2825 w 7840313"/>
              <a:gd name="connsiteY0" fmla="*/ 0 h 4737100"/>
              <a:gd name="connsiteX1" fmla="*/ 7840313 w 7840313"/>
              <a:gd name="connsiteY1" fmla="*/ 0 h 4737100"/>
              <a:gd name="connsiteX2" fmla="*/ 7840313 w 7840313"/>
              <a:gd name="connsiteY2" fmla="*/ 4708525 h 4737100"/>
              <a:gd name="connsiteX3" fmla="*/ 2441225 w 7840313"/>
              <a:gd name="connsiteY3" fmla="*/ 4737100 h 4737100"/>
              <a:gd name="connsiteX4" fmla="*/ 2438957 w 7840313"/>
              <a:gd name="connsiteY4" fmla="*/ 1901372 h 4737100"/>
              <a:gd name="connsiteX5" fmla="*/ 5547 w 7840313"/>
              <a:gd name="connsiteY5" fmla="*/ 1894114 h 4737100"/>
              <a:gd name="connsiteX6" fmla="*/ 2825 w 7840313"/>
              <a:gd name="connsiteY6" fmla="*/ 0 h 4737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840313" h="4737100">
                <a:moveTo>
                  <a:pt x="2825" y="0"/>
                </a:moveTo>
                <a:lnTo>
                  <a:pt x="7840313" y="0"/>
                </a:lnTo>
                <a:lnTo>
                  <a:pt x="7840313" y="4708525"/>
                </a:lnTo>
                <a:lnTo>
                  <a:pt x="2441225" y="4737100"/>
                </a:lnTo>
                <a:lnTo>
                  <a:pt x="2438957" y="1901372"/>
                </a:lnTo>
                <a:lnTo>
                  <a:pt x="5547" y="1894114"/>
                </a:lnTo>
                <a:cubicBezTo>
                  <a:pt x="2372" y="1927981"/>
                  <a:pt x="-3525" y="490008"/>
                  <a:pt x="2825" y="0"/>
                </a:cubicBezTo>
                <a:close/>
              </a:path>
            </a:pathLst>
          </a:custGeom>
          <a:solidFill>
            <a:schemeClr val="bg1"/>
          </a:solidFill>
        </p:spPr>
        <p:txBody>
          <a:bodyPr/>
          <a:lstStyle>
            <a:lvl1pPr marL="0" indent="0" algn="ctr">
              <a:buNone/>
              <a:defRPr sz="1100"/>
            </a:lvl1pPr>
          </a:lstStyle>
          <a:p>
            <a:r>
              <a:rPr lang="en-US" dirty="0"/>
              <a:t>Click to insert image</a:t>
            </a:r>
          </a:p>
        </p:txBody>
      </p:sp>
      <p:sp>
        <p:nvSpPr>
          <p:cNvPr id="23" name="Rectangle 22">
            <a:extLst>
              <a:ext uri="{FF2B5EF4-FFF2-40B4-BE49-F238E27FC236}">
                <a16:creationId xmlns:a16="http://schemas.microsoft.com/office/drawing/2014/main" id="{86B3017F-10E7-9240-8FA9-31701DA8A055}"/>
              </a:ext>
            </a:extLst>
          </p:cNvPr>
          <p:cNvSpPr/>
          <p:nvPr userDrawn="1"/>
        </p:nvSpPr>
        <p:spPr>
          <a:xfrm>
            <a:off x="7963775" y="854438"/>
            <a:ext cx="2932825" cy="1514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C510D7D0-CB1D-724F-976A-7577B4A493AE}"/>
              </a:ext>
            </a:extLst>
          </p:cNvPr>
          <p:cNvSpPr/>
          <p:nvPr userDrawn="1"/>
        </p:nvSpPr>
        <p:spPr>
          <a:xfrm rot="5400000">
            <a:off x="9343508" y="2256627"/>
            <a:ext cx="2956560" cy="1579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7231AEAC-335F-054E-B429-4591E25F13E8}"/>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t="-23841" r="-9750" b="-23060"/>
          <a:stretch/>
        </p:blipFill>
        <p:spPr>
          <a:xfrm>
            <a:off x="1050555" y="3461356"/>
            <a:ext cx="449633" cy="196243"/>
          </a:xfrm>
          <a:prstGeom prst="rect">
            <a:avLst/>
          </a:prstGeom>
        </p:spPr>
      </p:pic>
      <p:pic>
        <p:nvPicPr>
          <p:cNvPr id="10" name="Picture 9">
            <a:extLst>
              <a:ext uri="{FF2B5EF4-FFF2-40B4-BE49-F238E27FC236}">
                <a16:creationId xmlns:a16="http://schemas.microsoft.com/office/drawing/2014/main" id="{4A5A23CB-81BC-4A47-ACFC-CAC69F5E5B78}"/>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503152" y="386222"/>
            <a:ext cx="1623882" cy="349975"/>
          </a:xfrm>
          <a:prstGeom prst="rect">
            <a:avLst/>
          </a:prstGeom>
        </p:spPr>
      </p:pic>
    </p:spTree>
    <p:extLst>
      <p:ext uri="{BB962C8B-B14F-4D97-AF65-F5344CB8AC3E}">
        <p14:creationId xmlns:p14="http://schemas.microsoft.com/office/powerpoint/2010/main" val="28915360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Header + Basic Text or Imag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46C11EE-8E51-4E43-B253-726662465BF5}"/>
              </a:ext>
            </a:extLst>
          </p:cNvPr>
          <p:cNvPicPr>
            <a:picLocks noChangeAspect="1"/>
          </p:cNvPicPr>
          <p:nvPr userDrawn="1"/>
        </p:nvPicPr>
        <p:blipFill>
          <a:blip r:embed="rId2"/>
          <a:stretch>
            <a:fillRect/>
          </a:stretch>
        </p:blipFill>
        <p:spPr>
          <a:xfrm>
            <a:off x="0" y="0"/>
            <a:ext cx="12192000" cy="762000"/>
          </a:xfrm>
          <a:prstGeom prst="rect">
            <a:avLst/>
          </a:prstGeom>
        </p:spPr>
      </p:pic>
      <p:sp>
        <p:nvSpPr>
          <p:cNvPr id="6" name="Content Placeholder 2">
            <a:extLst>
              <a:ext uri="{FF2B5EF4-FFF2-40B4-BE49-F238E27FC236}">
                <a16:creationId xmlns:a16="http://schemas.microsoft.com/office/drawing/2014/main" id="{E476F8BD-1A8B-934D-A35E-C850A20BE31A}"/>
              </a:ext>
            </a:extLst>
          </p:cNvPr>
          <p:cNvSpPr>
            <a:spLocks noGrp="1"/>
          </p:cNvSpPr>
          <p:nvPr>
            <p:ph idx="1"/>
          </p:nvPr>
        </p:nvSpPr>
        <p:spPr>
          <a:xfrm>
            <a:off x="498418" y="1352362"/>
            <a:ext cx="11168270" cy="4767330"/>
          </a:xfrm>
          <a:prstGeom prst="rect">
            <a:avLst/>
          </a:prstGeom>
        </p:spPr>
        <p:txBody>
          <a:bodyPr/>
          <a:lstStyle>
            <a:lvl1pPr marL="0" indent="0">
              <a:lnSpc>
                <a:spcPct val="100000"/>
              </a:lnSpc>
              <a:spcBef>
                <a:spcPts val="0"/>
              </a:spcBef>
              <a:spcAft>
                <a:spcPts val="400"/>
              </a:spcAft>
              <a:buNone/>
              <a:defRPr sz="2400" b="1" i="0">
                <a:latin typeface="Open Sans Semibold" panose="020B0606030504020204" pitchFamily="34" charset="0"/>
                <a:ea typeface="Open Sans Semibold" panose="020B0606030504020204" pitchFamily="34" charset="0"/>
                <a:cs typeface="Open Sans Semibold" panose="020B0606030504020204" pitchFamily="34" charset="0"/>
              </a:defRPr>
            </a:lvl1pPr>
            <a:lvl2pPr>
              <a:lnSpc>
                <a:spcPct val="100000"/>
              </a:lnSpc>
              <a:spcBef>
                <a:spcPts val="0"/>
              </a:spcBef>
              <a:spcAft>
                <a:spcPts val="400"/>
              </a:spcAft>
              <a:defRPr sz="2000" b="0" i="0">
                <a:latin typeface="Open Sans" panose="020B0606030504020204" pitchFamily="34" charset="0"/>
                <a:ea typeface="Open Sans" panose="020B0606030504020204" pitchFamily="34" charset="0"/>
                <a:cs typeface="Open Sans" panose="020B0606030504020204" pitchFamily="34" charset="0"/>
              </a:defRPr>
            </a:lvl2pPr>
            <a:lvl3pPr>
              <a:lnSpc>
                <a:spcPct val="100000"/>
              </a:lnSpc>
              <a:spcBef>
                <a:spcPts val="0"/>
              </a:spcBef>
              <a:spcAft>
                <a:spcPts val="400"/>
              </a:spcAft>
              <a:defRPr sz="1800" b="0" i="0">
                <a:latin typeface="Open Sans" panose="020B0606030504020204" pitchFamily="34" charset="0"/>
                <a:ea typeface="Open Sans" panose="020B0606030504020204" pitchFamily="34" charset="0"/>
                <a:cs typeface="Open Sans" panose="020B0606030504020204" pitchFamily="34" charset="0"/>
              </a:defRPr>
            </a:lvl3pPr>
            <a:lvl4pPr>
              <a:lnSpc>
                <a:spcPct val="100000"/>
              </a:lnSpc>
              <a:spcBef>
                <a:spcPts val="0"/>
              </a:spcBef>
              <a:spcAft>
                <a:spcPts val="400"/>
              </a:spcAft>
              <a:defRPr sz="1600" b="0" i="0">
                <a:latin typeface="Open Sans" panose="020B0606030504020204" pitchFamily="34" charset="0"/>
                <a:ea typeface="Open Sans" panose="020B0606030504020204" pitchFamily="34" charset="0"/>
                <a:cs typeface="Open Sans" panose="020B0606030504020204" pitchFamily="34" charset="0"/>
              </a:defRPr>
            </a:lvl4pPr>
            <a:lvl5pPr>
              <a:lnSpc>
                <a:spcPct val="100000"/>
              </a:lnSpc>
              <a:spcBef>
                <a:spcPts val="0"/>
              </a:spcBef>
              <a:spcAft>
                <a:spcPts val="400"/>
              </a:spcAft>
              <a:defRPr sz="1600" b="0" i="0">
                <a:latin typeface="Open Sans" panose="020B0606030504020204" pitchFamily="34" charset="0"/>
                <a:ea typeface="Open Sans" panose="020B0606030504020204" pitchFamily="34" charset="0"/>
                <a:cs typeface="Open Sans" panose="020B0606030504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Box 10">
            <a:extLst>
              <a:ext uri="{FF2B5EF4-FFF2-40B4-BE49-F238E27FC236}">
                <a16:creationId xmlns:a16="http://schemas.microsoft.com/office/drawing/2014/main" id="{076EDACC-F2B3-9D48-B8B7-759D5C24E1EB}"/>
              </a:ext>
            </a:extLst>
          </p:cNvPr>
          <p:cNvSpPr txBox="1"/>
          <p:nvPr userDrawn="1"/>
        </p:nvSpPr>
        <p:spPr>
          <a:xfrm>
            <a:off x="141668" y="6570784"/>
            <a:ext cx="12050332" cy="1923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650" b="0" i="0" dirty="0">
                <a:solidFill>
                  <a:schemeClr val="accent3"/>
                </a:solidFill>
                <a:latin typeface="Open Sans Light" panose="020B0306030504020204" pitchFamily="34" charset="0"/>
              </a:rPr>
              <a:t>© 2001-2019 Sitecore Corporation A/S. Sitecore® and Own the Experience® are registered trademarks of Sitecore Corporation A/S. All other brand names are the property of their respective owners.</a:t>
            </a:r>
          </a:p>
        </p:txBody>
      </p:sp>
      <p:sp>
        <p:nvSpPr>
          <p:cNvPr id="18" name="Text Placeholder 8">
            <a:extLst>
              <a:ext uri="{FF2B5EF4-FFF2-40B4-BE49-F238E27FC236}">
                <a16:creationId xmlns:a16="http://schemas.microsoft.com/office/drawing/2014/main" id="{72004538-2E99-3E44-BB49-2B0D48BA3B4B}"/>
              </a:ext>
            </a:extLst>
          </p:cNvPr>
          <p:cNvSpPr>
            <a:spLocks noGrp="1"/>
          </p:cNvSpPr>
          <p:nvPr>
            <p:ph type="body" sz="quarter" idx="12" hasCustomPrompt="1"/>
          </p:nvPr>
        </p:nvSpPr>
        <p:spPr>
          <a:xfrm>
            <a:off x="415625" y="211070"/>
            <a:ext cx="7546131" cy="399144"/>
          </a:xfrm>
          <a:prstGeom prst="rect">
            <a:avLst/>
          </a:prstGeom>
        </p:spPr>
        <p:txBody>
          <a:bodyPr/>
          <a:lstStyle>
            <a:lvl1pPr marL="0" indent="0">
              <a:buNone/>
              <a:defRPr sz="2400" b="1" i="0">
                <a:latin typeface="Open Sans Semibold" panose="020B0606030504020204" pitchFamily="34" charset="0"/>
                <a:ea typeface="Open Sans Semibold" panose="020B0606030504020204" pitchFamily="34" charset="0"/>
                <a:cs typeface="Open Sans Semibold" panose="020B0606030504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Lorem ipsum </a:t>
            </a:r>
            <a:r>
              <a:rPr lang="en-US" dirty="0" err="1"/>
              <a:t>personalitiouan</a:t>
            </a:r>
            <a:r>
              <a:rPr lang="en-US" dirty="0"/>
              <a:t> </a:t>
            </a:r>
            <a:r>
              <a:rPr lang="en-US" dirty="0" err="1"/>
              <a:t>thori</a:t>
            </a:r>
            <a:r>
              <a:rPr lang="en-US" dirty="0"/>
              <a:t> </a:t>
            </a:r>
            <a:r>
              <a:rPr lang="en-US" dirty="0" err="1"/>
              <a:t>lorius</a:t>
            </a:r>
            <a:endParaRPr lang="en-US" dirty="0"/>
          </a:p>
        </p:txBody>
      </p:sp>
      <p:pic>
        <p:nvPicPr>
          <p:cNvPr id="3" name="Picture 2">
            <a:extLst>
              <a:ext uri="{FF2B5EF4-FFF2-40B4-BE49-F238E27FC236}">
                <a16:creationId xmlns:a16="http://schemas.microsoft.com/office/drawing/2014/main" id="{A3172ECC-995D-E243-8103-7B86AABC45B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993295" y="212626"/>
            <a:ext cx="1756746" cy="375633"/>
          </a:xfrm>
          <a:prstGeom prst="rect">
            <a:avLst/>
          </a:prstGeom>
        </p:spPr>
      </p:pic>
      <p:pic>
        <p:nvPicPr>
          <p:cNvPr id="7" name="Picture 6">
            <a:extLst>
              <a:ext uri="{FF2B5EF4-FFF2-40B4-BE49-F238E27FC236}">
                <a16:creationId xmlns:a16="http://schemas.microsoft.com/office/drawing/2014/main" id="{4D3833F3-CB72-6945-89C6-07B3ECA9C0B6}"/>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t="-23841" r="-9750" b="-23060"/>
          <a:stretch/>
        </p:blipFill>
        <p:spPr>
          <a:xfrm>
            <a:off x="-1256" y="327025"/>
            <a:ext cx="334631" cy="146050"/>
          </a:xfrm>
          <a:prstGeom prst="rect">
            <a:avLst/>
          </a:prstGeom>
        </p:spPr>
      </p:pic>
    </p:spTree>
    <p:extLst>
      <p:ext uri="{BB962C8B-B14F-4D97-AF65-F5344CB8AC3E}">
        <p14:creationId xmlns:p14="http://schemas.microsoft.com/office/powerpoint/2010/main" val="24465526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Header + Full Bleed Imag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C317804-BDD4-4049-9826-B94342FB13BC}"/>
              </a:ext>
            </a:extLst>
          </p:cNvPr>
          <p:cNvPicPr>
            <a:picLocks noChangeAspect="1"/>
          </p:cNvPicPr>
          <p:nvPr userDrawn="1"/>
        </p:nvPicPr>
        <p:blipFill>
          <a:blip r:embed="rId2"/>
          <a:stretch>
            <a:fillRect/>
          </a:stretch>
        </p:blipFill>
        <p:spPr>
          <a:xfrm>
            <a:off x="0" y="0"/>
            <a:ext cx="12192000" cy="762000"/>
          </a:xfrm>
          <a:prstGeom prst="rect">
            <a:avLst/>
          </a:prstGeom>
        </p:spPr>
      </p:pic>
      <p:pic>
        <p:nvPicPr>
          <p:cNvPr id="9" name="Picture 8">
            <a:extLst>
              <a:ext uri="{FF2B5EF4-FFF2-40B4-BE49-F238E27FC236}">
                <a16:creationId xmlns:a16="http://schemas.microsoft.com/office/drawing/2014/main" id="{CA6163D7-4DDC-DA4E-A448-1AF4F3520FF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993295" y="212626"/>
            <a:ext cx="1756746" cy="375633"/>
          </a:xfrm>
          <a:prstGeom prst="rect">
            <a:avLst/>
          </a:prstGeom>
        </p:spPr>
      </p:pic>
      <p:pic>
        <p:nvPicPr>
          <p:cNvPr id="10" name="Picture 9">
            <a:extLst>
              <a:ext uri="{FF2B5EF4-FFF2-40B4-BE49-F238E27FC236}">
                <a16:creationId xmlns:a16="http://schemas.microsoft.com/office/drawing/2014/main" id="{36405C7D-8B8C-1948-8F88-4E5E43F1452D}"/>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t="-23841" r="-9750" b="-23060"/>
          <a:stretch/>
        </p:blipFill>
        <p:spPr>
          <a:xfrm>
            <a:off x="-1256" y="327025"/>
            <a:ext cx="334631" cy="146050"/>
          </a:xfrm>
          <a:prstGeom prst="rect">
            <a:avLst/>
          </a:prstGeom>
        </p:spPr>
      </p:pic>
      <p:sp>
        <p:nvSpPr>
          <p:cNvPr id="11" name="TextBox 10">
            <a:extLst>
              <a:ext uri="{FF2B5EF4-FFF2-40B4-BE49-F238E27FC236}">
                <a16:creationId xmlns:a16="http://schemas.microsoft.com/office/drawing/2014/main" id="{076EDACC-F2B3-9D48-B8B7-759D5C24E1EB}"/>
              </a:ext>
            </a:extLst>
          </p:cNvPr>
          <p:cNvSpPr txBox="1"/>
          <p:nvPr userDrawn="1"/>
        </p:nvSpPr>
        <p:spPr>
          <a:xfrm>
            <a:off x="141668" y="6570784"/>
            <a:ext cx="12050332" cy="1923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650" b="0" i="0" dirty="0">
                <a:solidFill>
                  <a:schemeClr val="accent3"/>
                </a:solidFill>
                <a:latin typeface="Open Sans Light" panose="020B0306030504020204" pitchFamily="34" charset="0"/>
              </a:rPr>
              <a:t>© 2001-2019 Sitecore Corporation A/S. Sitecore® and Own the Experience® are registered trademarks of Sitecore Corporation A/S. All other brand names are the property of their respective owners.</a:t>
            </a:r>
          </a:p>
        </p:txBody>
      </p:sp>
      <p:sp>
        <p:nvSpPr>
          <p:cNvPr id="18" name="Text Placeholder 8">
            <a:extLst>
              <a:ext uri="{FF2B5EF4-FFF2-40B4-BE49-F238E27FC236}">
                <a16:creationId xmlns:a16="http://schemas.microsoft.com/office/drawing/2014/main" id="{72004538-2E99-3E44-BB49-2B0D48BA3B4B}"/>
              </a:ext>
            </a:extLst>
          </p:cNvPr>
          <p:cNvSpPr>
            <a:spLocks noGrp="1"/>
          </p:cNvSpPr>
          <p:nvPr>
            <p:ph type="body" sz="quarter" idx="12" hasCustomPrompt="1"/>
          </p:nvPr>
        </p:nvSpPr>
        <p:spPr>
          <a:xfrm>
            <a:off x="415625" y="211070"/>
            <a:ext cx="7546131" cy="399144"/>
          </a:xfrm>
          <a:prstGeom prst="rect">
            <a:avLst/>
          </a:prstGeom>
        </p:spPr>
        <p:txBody>
          <a:bodyPr/>
          <a:lstStyle>
            <a:lvl1pPr marL="0" indent="0">
              <a:buNone/>
              <a:defRPr sz="2400" b="1" i="0">
                <a:latin typeface="Open Sans Semibold" panose="020B0606030504020204" pitchFamily="34" charset="0"/>
                <a:ea typeface="Open Sans Semibold" panose="020B0606030504020204" pitchFamily="34" charset="0"/>
                <a:cs typeface="Open Sans Semibold" panose="020B0606030504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Lorem ipsum </a:t>
            </a:r>
            <a:r>
              <a:rPr lang="en-US" dirty="0" err="1"/>
              <a:t>personalitiouan</a:t>
            </a:r>
            <a:r>
              <a:rPr lang="en-US" dirty="0"/>
              <a:t> </a:t>
            </a:r>
            <a:r>
              <a:rPr lang="en-US" dirty="0" err="1"/>
              <a:t>thori</a:t>
            </a:r>
            <a:r>
              <a:rPr lang="en-US" dirty="0"/>
              <a:t> </a:t>
            </a:r>
            <a:r>
              <a:rPr lang="en-US" dirty="0" err="1"/>
              <a:t>lorius</a:t>
            </a:r>
            <a:endParaRPr lang="en-US" dirty="0"/>
          </a:p>
        </p:txBody>
      </p:sp>
      <p:sp>
        <p:nvSpPr>
          <p:cNvPr id="5" name="Picture Placeholder 4">
            <a:extLst>
              <a:ext uri="{FF2B5EF4-FFF2-40B4-BE49-F238E27FC236}">
                <a16:creationId xmlns:a16="http://schemas.microsoft.com/office/drawing/2014/main" id="{9263C5B0-0FA3-D247-B9DE-E12C093CD334}"/>
              </a:ext>
            </a:extLst>
          </p:cNvPr>
          <p:cNvSpPr>
            <a:spLocks noGrp="1"/>
          </p:cNvSpPr>
          <p:nvPr>
            <p:ph type="pic" sz="quarter" idx="13"/>
          </p:nvPr>
        </p:nvSpPr>
        <p:spPr>
          <a:xfrm>
            <a:off x="-12701" y="762000"/>
            <a:ext cx="12217401" cy="6108700"/>
          </a:xfrm>
          <a:prstGeom prst="rect">
            <a:avLst/>
          </a:prstGeom>
        </p:spPr>
        <p:txBody>
          <a:bodyPr/>
          <a:lstStyle>
            <a:lvl1pPr marL="0" indent="0" algn="ctr">
              <a:buNone/>
              <a:defRPr sz="1600">
                <a:solidFill>
                  <a:schemeClr val="accent3"/>
                </a:solidFill>
              </a:defRPr>
            </a:lvl1pPr>
          </a:lstStyle>
          <a:p>
            <a:endParaRPr lang="en-US" dirty="0"/>
          </a:p>
          <a:p>
            <a:r>
              <a:rPr lang="en-US" dirty="0"/>
              <a:t>Click to insert picture</a:t>
            </a:r>
          </a:p>
        </p:txBody>
      </p:sp>
    </p:spTree>
    <p:extLst>
      <p:ext uri="{BB962C8B-B14F-4D97-AF65-F5344CB8AC3E}">
        <p14:creationId xmlns:p14="http://schemas.microsoft.com/office/powerpoint/2010/main" val="26017731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0372801"/>
      </p:ext>
    </p:extLst>
  </p:cSld>
  <p:clrMap bg1="lt1" tx1="dk1" bg2="lt2" tx2="dk2" accent1="accent1" accent2="accent2" accent3="accent3" accent4="accent4" accent5="accent5" accent6="accent6" hlink="hlink" folHlink="folHlink"/>
  <p:sldLayoutIdLst>
    <p:sldLayoutId id="2147483649" r:id="rId1"/>
    <p:sldLayoutId id="2147483710" r:id="rId2"/>
    <p:sldLayoutId id="2147483694" r:id="rId3"/>
    <p:sldLayoutId id="2147483698" r:id="rId4"/>
    <p:sldLayoutId id="2147483711" r:id="rId5"/>
    <p:sldLayoutId id="2147483712" r:id="rId6"/>
    <p:sldLayoutId id="2147483713" r:id="rId7"/>
    <p:sldLayoutId id="2147483693" r:id="rId8"/>
    <p:sldLayoutId id="2147483715" r:id="rId9"/>
    <p:sldLayoutId id="2147483714" r:id="rId10"/>
    <p:sldLayoutId id="2147483695" r:id="rId11"/>
    <p:sldLayoutId id="2147483718" r:id="rId12"/>
    <p:sldLayoutId id="2147483700" r:id="rId13"/>
    <p:sldLayoutId id="2147483732" r:id="rId14"/>
    <p:sldLayoutId id="2147483733" r:id="rId15"/>
    <p:sldLayoutId id="2147483734" r:id="rId16"/>
    <p:sldLayoutId id="2147483717" r:id="rId17"/>
    <p:sldLayoutId id="2147483731" r:id="rId18"/>
    <p:sldLayoutId id="2147483696" r:id="rId19"/>
    <p:sldLayoutId id="2147483701" r:id="rId20"/>
    <p:sldLayoutId id="2147483702" r:id="rId21"/>
    <p:sldLayoutId id="2147483703" r:id="rId22"/>
    <p:sldLayoutId id="2147483704" r:id="rId23"/>
    <p:sldLayoutId id="2147483705" r:id="rId24"/>
    <p:sldLayoutId id="2147483706" r:id="rId25"/>
    <p:sldLayoutId id="2147483707" r:id="rId26"/>
    <p:sldLayoutId id="2147483708" r:id="rId2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martinfowler.com/bliki/CQRS.html" TargetMode="External"/><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hyperlink" Target="https://books.google.com.ua/books/about/Domain_Driven_Design.html?id=hHBf4YxMnWMC&amp;redir_esc=y" TargetMode="External"/><Relationship Id="rId2" Type="http://schemas.openxmlformats.org/officeDocument/2006/relationships/notesSlide" Target="../notesSlides/notesSlide2.xml"/><Relationship Id="rId1" Type="http://schemas.openxmlformats.org/officeDocument/2006/relationships/slideLayout" Target="../slideLayouts/slideLayout10.xml"/><Relationship Id="rId5" Type="http://schemas.openxmlformats.org/officeDocument/2006/relationships/image" Target="../media/image27.png"/><Relationship Id="rId4" Type="http://schemas.openxmlformats.org/officeDocument/2006/relationships/image" Target="../media/image26.png"/></Relationships>
</file>

<file path=ppt/slides/_rels/slide2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9.xml"/><Relationship Id="rId1" Type="http://schemas.openxmlformats.org/officeDocument/2006/relationships/slideLayout" Target="../slideLayouts/slideLayout8.xml"/><Relationship Id="rId5" Type="http://schemas.openxmlformats.org/officeDocument/2006/relationships/image" Target="../media/image44.png"/><Relationship Id="rId4" Type="http://schemas.openxmlformats.org/officeDocument/2006/relationships/image" Target="../media/image43.png"/></Relationships>
</file>

<file path=ppt/slides/_rels/slide2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1.xml"/><Relationship Id="rId1" Type="http://schemas.openxmlformats.org/officeDocument/2006/relationships/slideLayout" Target="../slideLayouts/slideLayout8.xml"/><Relationship Id="rId5" Type="http://schemas.openxmlformats.org/officeDocument/2006/relationships/image" Target="../media/image48.png"/><Relationship Id="rId4" Type="http://schemas.openxmlformats.org/officeDocument/2006/relationships/image" Target="../media/image47.png"/></Relationships>
</file>

<file path=ppt/slides/_rels/slide2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image" Target="../media/image490.png"/><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hyperlink" Target="https://play.google.com/store/books/details/Vaughn_Vernon_Domain_Driven_Design_Distilled?id=k9zIDAAAQBAJ" TargetMode="External"/><Relationship Id="rId2" Type="http://schemas.openxmlformats.org/officeDocument/2006/relationships/notesSlide" Target="../notesSlides/notesSlide3.xml"/><Relationship Id="rId1" Type="http://schemas.openxmlformats.org/officeDocument/2006/relationships/slideLayout" Target="../slideLayouts/slideLayout13.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hyperlink" Target="https://play.google.com/store/books/details/Vaughn_Vernon_Implementing_Domain_Driven_Design?id=X7DpD5g3VP8C"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2.xml"/><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hyperlink" Target="https://github.com/tantsyurasergey/DDDTraining" TargetMode="External"/><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4.xml"/><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769D254-CF01-454D-A3BA-DF0E2F38FDFA}"/>
              </a:ext>
            </a:extLst>
          </p:cNvPr>
          <p:cNvSpPr>
            <a:spLocks noGrp="1"/>
          </p:cNvSpPr>
          <p:nvPr>
            <p:ph type="body" sz="quarter" idx="15"/>
          </p:nvPr>
        </p:nvSpPr>
        <p:spPr/>
        <p:txBody>
          <a:bodyPr/>
          <a:lstStyle/>
          <a:p>
            <a:r>
              <a:rPr lang="en-US" dirty="0"/>
              <a:t>PRESENTED BY: </a:t>
            </a:r>
          </a:p>
          <a:p>
            <a:r>
              <a:rPr lang="en-US" dirty="0"/>
              <a:t>Sergey Tantsyura</a:t>
            </a:r>
          </a:p>
          <a:p>
            <a:r>
              <a:rPr lang="en-US" dirty="0"/>
              <a:t>Maxim Nakhod </a:t>
            </a:r>
          </a:p>
        </p:txBody>
      </p:sp>
      <p:sp>
        <p:nvSpPr>
          <p:cNvPr id="3" name="Text Placeholder 2">
            <a:extLst>
              <a:ext uri="{FF2B5EF4-FFF2-40B4-BE49-F238E27FC236}">
                <a16:creationId xmlns:a16="http://schemas.microsoft.com/office/drawing/2014/main" id="{9E5E400E-1F8E-9E4A-B478-EE3578452CA2}"/>
              </a:ext>
            </a:extLst>
          </p:cNvPr>
          <p:cNvSpPr>
            <a:spLocks noGrp="1"/>
          </p:cNvSpPr>
          <p:nvPr>
            <p:ph type="body" sz="quarter" idx="16"/>
          </p:nvPr>
        </p:nvSpPr>
        <p:spPr/>
        <p:txBody>
          <a:bodyPr/>
          <a:lstStyle/>
          <a:p>
            <a:r>
              <a:rPr lang="en-US" dirty="0"/>
              <a:t>Date: December 19, 2019</a:t>
            </a:r>
          </a:p>
        </p:txBody>
      </p:sp>
      <p:sp>
        <p:nvSpPr>
          <p:cNvPr id="4" name="Text Placeholder 3">
            <a:extLst>
              <a:ext uri="{FF2B5EF4-FFF2-40B4-BE49-F238E27FC236}">
                <a16:creationId xmlns:a16="http://schemas.microsoft.com/office/drawing/2014/main" id="{B863F21F-7849-984E-805E-4BA9C04B9E2D}"/>
              </a:ext>
            </a:extLst>
          </p:cNvPr>
          <p:cNvSpPr>
            <a:spLocks noGrp="1"/>
          </p:cNvSpPr>
          <p:nvPr>
            <p:ph type="body" sz="quarter" idx="17"/>
          </p:nvPr>
        </p:nvSpPr>
        <p:spPr>
          <a:xfrm>
            <a:off x="705077" y="1738557"/>
            <a:ext cx="4787109" cy="1646259"/>
          </a:xfrm>
        </p:spPr>
        <p:txBody>
          <a:bodyPr/>
          <a:lstStyle/>
          <a:p>
            <a:r>
              <a:rPr lang="en-US" sz="4000" dirty="0"/>
              <a:t>Refactoring Toward Deeper Insight</a:t>
            </a:r>
          </a:p>
        </p:txBody>
      </p:sp>
    </p:spTree>
    <p:extLst>
      <p:ext uri="{BB962C8B-B14F-4D97-AF65-F5344CB8AC3E}">
        <p14:creationId xmlns:p14="http://schemas.microsoft.com/office/powerpoint/2010/main" val="31633881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FF96931-CCDB-47D1-B982-0BFE2F5C618C}"/>
              </a:ext>
            </a:extLst>
          </p:cNvPr>
          <p:cNvSpPr>
            <a:spLocks noGrp="1"/>
          </p:cNvSpPr>
          <p:nvPr>
            <p:ph idx="1"/>
          </p:nvPr>
        </p:nvSpPr>
        <p:spPr>
          <a:xfrm>
            <a:off x="498418" y="1352362"/>
            <a:ext cx="11168270" cy="4767330"/>
          </a:xfrm>
        </p:spPr>
        <p:txBody>
          <a:bodyPr/>
          <a:lstStyle/>
          <a:p>
            <a:pPr marL="342900" indent="-342900">
              <a:buFont typeface="Arial" panose="020B0604020202020204" pitchFamily="34" charset="0"/>
              <a:buChar char="•"/>
            </a:pPr>
            <a:r>
              <a:rPr lang="en-US" dirty="0"/>
              <a:t>Sharing model between UI/mobile application and backend service</a:t>
            </a:r>
          </a:p>
          <a:p>
            <a:pPr marL="1028700" lvl="1" indent="-342900"/>
            <a:r>
              <a:rPr lang="en-US" b="0" dirty="0"/>
              <a:t>DDD </a:t>
            </a:r>
            <a:r>
              <a:rPr lang="en-US" dirty="0"/>
              <a:t>is</a:t>
            </a:r>
            <a:r>
              <a:rPr lang="en-US" b="0" dirty="0"/>
              <a:t> meant to address business logic complexity, and business logic doesn't belong to the frontend.</a:t>
            </a:r>
          </a:p>
          <a:p>
            <a:pPr marL="1028700" lvl="1" indent="-342900"/>
            <a:r>
              <a:rPr lang="en-US" dirty="0"/>
              <a:t>UI/mobile apps work with a limited representation of domain objects.</a:t>
            </a:r>
          </a:p>
          <a:p>
            <a:pPr marL="342900" indent="-342900">
              <a:buFont typeface="Arial" panose="020B0604020202020204" pitchFamily="34" charset="0"/>
              <a:buChar char="•"/>
            </a:pPr>
            <a:r>
              <a:rPr lang="en-US" dirty="0"/>
              <a:t>Domain Driven Design and Reports</a:t>
            </a:r>
          </a:p>
          <a:p>
            <a:pPr marL="1028700" lvl="1" indent="-342900"/>
            <a:r>
              <a:rPr lang="en-US" dirty="0">
                <a:hlinkClick r:id="rId3"/>
              </a:rPr>
              <a:t>Command Query Responsibility Segregation (CQRS)</a:t>
            </a:r>
            <a:r>
              <a:rPr lang="en-US" dirty="0"/>
              <a:t> is a solution.</a:t>
            </a:r>
          </a:p>
          <a:p>
            <a:pPr marL="342900" indent="-342900">
              <a:buFont typeface="Arial" panose="020B0604020202020204" pitchFamily="34" charset="0"/>
              <a:buChar char="•"/>
            </a:pPr>
            <a:r>
              <a:rPr lang="en-US" dirty="0"/>
              <a:t>Lazy loading in Aggregates</a:t>
            </a:r>
          </a:p>
          <a:p>
            <a:pPr marL="1028700" lvl="1" indent="-342900"/>
            <a:r>
              <a:rPr lang="en-US" dirty="0"/>
              <a:t>AGGREGATES mark off the scope within which invariants have to be maintained at every stage of the life cycle. Consistency rules, not the structure, drive the requirements for AGGREGATES.</a:t>
            </a:r>
          </a:p>
          <a:p>
            <a:pPr marL="1028700" lvl="1" indent="-342900"/>
            <a:r>
              <a:rPr lang="en-US" dirty="0"/>
              <a:t>It is necessary to redesign AGGREGATES if current design makes you think about lazy loading.</a:t>
            </a:r>
          </a:p>
        </p:txBody>
      </p:sp>
      <p:sp>
        <p:nvSpPr>
          <p:cNvPr id="3" name="Text Placeholder 2">
            <a:extLst>
              <a:ext uri="{FF2B5EF4-FFF2-40B4-BE49-F238E27FC236}">
                <a16:creationId xmlns:a16="http://schemas.microsoft.com/office/drawing/2014/main" id="{CBA50F54-F9F0-49C1-A1C9-8D18F10A83B3}"/>
              </a:ext>
            </a:extLst>
          </p:cNvPr>
          <p:cNvSpPr>
            <a:spLocks noGrp="1"/>
          </p:cNvSpPr>
          <p:nvPr>
            <p:ph type="body" sz="quarter" idx="12"/>
          </p:nvPr>
        </p:nvSpPr>
        <p:spPr/>
        <p:txBody>
          <a:bodyPr/>
          <a:lstStyle/>
          <a:p>
            <a:r>
              <a:rPr lang="en-US" dirty="0"/>
              <a:t>Interesting Questions from Previous Meeting</a:t>
            </a:r>
          </a:p>
        </p:txBody>
      </p:sp>
    </p:spTree>
    <p:extLst>
      <p:ext uri="{BB962C8B-B14F-4D97-AF65-F5344CB8AC3E}">
        <p14:creationId xmlns:p14="http://schemas.microsoft.com/office/powerpoint/2010/main" val="33210337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49FE133-FF4E-4029-8D0B-291BF433476E}"/>
              </a:ext>
            </a:extLst>
          </p:cNvPr>
          <p:cNvSpPr>
            <a:spLocks noGrp="1"/>
          </p:cNvSpPr>
          <p:nvPr>
            <p:ph type="body" sz="quarter" idx="10"/>
          </p:nvPr>
        </p:nvSpPr>
        <p:spPr/>
        <p:txBody>
          <a:bodyPr/>
          <a:lstStyle/>
          <a:p>
            <a:r>
              <a:rPr lang="en-US" dirty="0"/>
              <a:t>Breakthrough</a:t>
            </a:r>
          </a:p>
        </p:txBody>
      </p:sp>
    </p:spTree>
    <p:extLst>
      <p:ext uri="{BB962C8B-B14F-4D97-AF65-F5344CB8AC3E}">
        <p14:creationId xmlns:p14="http://schemas.microsoft.com/office/powerpoint/2010/main" val="38809910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FF96931-CCDB-47D1-B982-0BFE2F5C618C}"/>
              </a:ext>
            </a:extLst>
          </p:cNvPr>
          <p:cNvSpPr>
            <a:spLocks noGrp="1"/>
          </p:cNvSpPr>
          <p:nvPr>
            <p:ph idx="1"/>
          </p:nvPr>
        </p:nvSpPr>
        <p:spPr>
          <a:xfrm>
            <a:off x="498418" y="1352362"/>
            <a:ext cx="7463338" cy="4767330"/>
          </a:xfrm>
        </p:spPr>
        <p:txBody>
          <a:bodyPr/>
          <a:lstStyle/>
          <a:p>
            <a:r>
              <a:rPr lang="en-US" b="0" dirty="0"/>
              <a:t>Success developing useful models comes down to three points:</a:t>
            </a:r>
          </a:p>
          <a:p>
            <a:pPr marL="457200" indent="-457200">
              <a:buAutoNum type="arabicPeriod"/>
            </a:pPr>
            <a:r>
              <a:rPr lang="en-US" b="0" dirty="0"/>
              <a:t>Sophisticated domain models are achievable and worth the trouble.</a:t>
            </a:r>
          </a:p>
          <a:p>
            <a:pPr marL="457200" indent="-457200">
              <a:buAutoNum type="arabicPeriod"/>
            </a:pPr>
            <a:r>
              <a:rPr lang="en-US" b="0" dirty="0"/>
              <a:t>They are seldom developed except through an iterative process of refactoring, including close involvement of the domain experts with developers interested in learning about the domain.</a:t>
            </a:r>
          </a:p>
          <a:p>
            <a:pPr marL="457200" indent="-457200">
              <a:buAutoNum type="arabicPeriod"/>
            </a:pPr>
            <a:r>
              <a:rPr lang="en-US" b="0" dirty="0"/>
              <a:t>They may call for sophisticated design skills to implement and to use effectively.</a:t>
            </a:r>
            <a:endParaRPr lang="ru-UA" b="0" dirty="0"/>
          </a:p>
        </p:txBody>
      </p:sp>
      <p:sp>
        <p:nvSpPr>
          <p:cNvPr id="3" name="Text Placeholder 2">
            <a:extLst>
              <a:ext uri="{FF2B5EF4-FFF2-40B4-BE49-F238E27FC236}">
                <a16:creationId xmlns:a16="http://schemas.microsoft.com/office/drawing/2014/main" id="{CBA50F54-F9F0-49C1-A1C9-8D18F10A83B3}"/>
              </a:ext>
            </a:extLst>
          </p:cNvPr>
          <p:cNvSpPr>
            <a:spLocks noGrp="1"/>
          </p:cNvSpPr>
          <p:nvPr>
            <p:ph type="body" sz="quarter" idx="12"/>
          </p:nvPr>
        </p:nvSpPr>
        <p:spPr/>
        <p:txBody>
          <a:bodyPr/>
          <a:lstStyle/>
          <a:p>
            <a:r>
              <a:rPr lang="en-US" dirty="0"/>
              <a:t>Developing useful models</a:t>
            </a:r>
          </a:p>
        </p:txBody>
      </p:sp>
      <p:pic>
        <p:nvPicPr>
          <p:cNvPr id="1026" name="Picture 2" descr="Image result for numbered list">
            <a:extLst>
              <a:ext uri="{FF2B5EF4-FFF2-40B4-BE49-F238E27FC236}">
                <a16:creationId xmlns:a16="http://schemas.microsoft.com/office/drawing/2014/main" id="{68EB5496-A61F-480F-B6BB-2885F9E531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96778" y="1634247"/>
            <a:ext cx="3589506" cy="35895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74689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FF96931-CCDB-47D1-B982-0BFE2F5C618C}"/>
              </a:ext>
            </a:extLst>
          </p:cNvPr>
          <p:cNvSpPr>
            <a:spLocks noGrp="1"/>
          </p:cNvSpPr>
          <p:nvPr>
            <p:ph idx="1"/>
          </p:nvPr>
        </p:nvSpPr>
        <p:spPr>
          <a:xfrm>
            <a:off x="498418" y="1352362"/>
            <a:ext cx="5597582" cy="4767330"/>
          </a:xfrm>
        </p:spPr>
        <p:txBody>
          <a:bodyPr/>
          <a:lstStyle/>
          <a:p>
            <a:pPr marL="342900" indent="-342900">
              <a:buFont typeface="Arial" panose="020B0604020202020204" pitchFamily="34" charset="0"/>
              <a:buChar char="•"/>
            </a:pPr>
            <a:r>
              <a:rPr lang="en-US" b="0" dirty="0"/>
              <a:t>Continuous refactoring prepares the way for something less orderly. Each refinement of code and model gives developers a clearer view. This clarity creates a potential for a breakthrough of insights.</a:t>
            </a:r>
            <a:r>
              <a:rPr lang="ru-UA" b="0" dirty="0"/>
              <a:t> </a:t>
            </a:r>
            <a:r>
              <a:rPr lang="en-US" b="0" dirty="0"/>
              <a:t>A rush of change leads to a model that corresponds on a deeper level to the realities and priorities of the users.</a:t>
            </a:r>
            <a:endParaRPr lang="ru-UA" b="0" dirty="0"/>
          </a:p>
        </p:txBody>
      </p:sp>
      <p:sp>
        <p:nvSpPr>
          <p:cNvPr id="3" name="Text Placeholder 2">
            <a:extLst>
              <a:ext uri="{FF2B5EF4-FFF2-40B4-BE49-F238E27FC236}">
                <a16:creationId xmlns:a16="http://schemas.microsoft.com/office/drawing/2014/main" id="{CBA50F54-F9F0-49C1-A1C9-8D18F10A83B3}"/>
              </a:ext>
            </a:extLst>
          </p:cNvPr>
          <p:cNvSpPr>
            <a:spLocks noGrp="1"/>
          </p:cNvSpPr>
          <p:nvPr>
            <p:ph type="body" sz="quarter" idx="12"/>
          </p:nvPr>
        </p:nvSpPr>
        <p:spPr/>
        <p:txBody>
          <a:bodyPr/>
          <a:lstStyle/>
          <a:p>
            <a:r>
              <a:rPr lang="en-US" dirty="0"/>
              <a:t>Breakthrough</a:t>
            </a:r>
          </a:p>
        </p:txBody>
      </p:sp>
      <p:pic>
        <p:nvPicPr>
          <p:cNvPr id="4" name="Picture 3">
            <a:extLst>
              <a:ext uri="{FF2B5EF4-FFF2-40B4-BE49-F238E27FC236}">
                <a16:creationId xmlns:a16="http://schemas.microsoft.com/office/drawing/2014/main" id="{0954EAA2-9956-4B42-8C01-C360E032AFA4}"/>
              </a:ext>
            </a:extLst>
          </p:cNvPr>
          <p:cNvPicPr>
            <a:picLocks noChangeAspect="1"/>
          </p:cNvPicPr>
          <p:nvPr/>
        </p:nvPicPr>
        <p:blipFill>
          <a:blip r:embed="rId3"/>
          <a:stretch>
            <a:fillRect/>
          </a:stretch>
        </p:blipFill>
        <p:spPr>
          <a:xfrm>
            <a:off x="6420179" y="1352361"/>
            <a:ext cx="5241091" cy="4338319"/>
          </a:xfrm>
          <a:prstGeom prst="rect">
            <a:avLst/>
          </a:prstGeom>
        </p:spPr>
      </p:pic>
    </p:spTree>
    <p:extLst>
      <p:ext uri="{BB962C8B-B14F-4D97-AF65-F5344CB8AC3E}">
        <p14:creationId xmlns:p14="http://schemas.microsoft.com/office/powerpoint/2010/main" val="35981016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49FE133-FF4E-4029-8D0B-291BF433476E}"/>
              </a:ext>
            </a:extLst>
          </p:cNvPr>
          <p:cNvSpPr>
            <a:spLocks noGrp="1"/>
          </p:cNvSpPr>
          <p:nvPr>
            <p:ph type="body" sz="quarter" idx="10"/>
          </p:nvPr>
        </p:nvSpPr>
        <p:spPr/>
        <p:txBody>
          <a:bodyPr/>
          <a:lstStyle/>
          <a:p>
            <a:r>
              <a:rPr lang="en-US" dirty="0"/>
              <a:t>Making Implicit Concepts Explicit</a:t>
            </a:r>
          </a:p>
        </p:txBody>
      </p:sp>
    </p:spTree>
    <p:extLst>
      <p:ext uri="{BB962C8B-B14F-4D97-AF65-F5344CB8AC3E}">
        <p14:creationId xmlns:p14="http://schemas.microsoft.com/office/powerpoint/2010/main" val="34048575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FF96931-CCDB-47D1-B982-0BFE2F5C618C}"/>
              </a:ext>
            </a:extLst>
          </p:cNvPr>
          <p:cNvSpPr>
            <a:spLocks noGrp="1"/>
          </p:cNvSpPr>
          <p:nvPr>
            <p:ph idx="1"/>
          </p:nvPr>
        </p:nvSpPr>
        <p:spPr>
          <a:xfrm>
            <a:off x="498418" y="1352362"/>
            <a:ext cx="7463338" cy="4767330"/>
          </a:xfrm>
        </p:spPr>
        <p:txBody>
          <a:bodyPr/>
          <a:lstStyle/>
          <a:p>
            <a:pPr marL="342900" indent="-342900">
              <a:buFont typeface="Arial" panose="020B0604020202020204" pitchFamily="34" charset="0"/>
              <a:buChar char="•"/>
            </a:pPr>
            <a:r>
              <a:rPr lang="en-US" dirty="0"/>
              <a:t>Many transformations of domain models and the corresponding code happen when developers recognize a concept that has been hinted at in discussion or present implicitly in the design, and they then represent it explicitly in the model with one or more objects or relationships.</a:t>
            </a:r>
          </a:p>
          <a:p>
            <a:pPr marL="342900" indent="-342900">
              <a:buFont typeface="Arial" panose="020B0604020202020204" pitchFamily="34" charset="0"/>
              <a:buChar char="•"/>
            </a:pPr>
            <a:r>
              <a:rPr lang="en-US" dirty="0"/>
              <a:t>Occasionally, this transformation of a formerly implicit concept into an explicit one is a breakthrough that leads to a deep model.</a:t>
            </a:r>
          </a:p>
          <a:p>
            <a:endParaRPr lang="ru-UA" b="0" dirty="0"/>
          </a:p>
        </p:txBody>
      </p:sp>
      <p:sp>
        <p:nvSpPr>
          <p:cNvPr id="3" name="Text Placeholder 2">
            <a:extLst>
              <a:ext uri="{FF2B5EF4-FFF2-40B4-BE49-F238E27FC236}">
                <a16:creationId xmlns:a16="http://schemas.microsoft.com/office/drawing/2014/main" id="{CBA50F54-F9F0-49C1-A1C9-8D18F10A83B3}"/>
              </a:ext>
            </a:extLst>
          </p:cNvPr>
          <p:cNvSpPr>
            <a:spLocks noGrp="1"/>
          </p:cNvSpPr>
          <p:nvPr>
            <p:ph type="body" sz="quarter" idx="12"/>
          </p:nvPr>
        </p:nvSpPr>
        <p:spPr/>
        <p:txBody>
          <a:bodyPr/>
          <a:lstStyle/>
          <a:p>
            <a:r>
              <a:rPr lang="en-US" dirty="0"/>
              <a:t>Making Implicit Concepts Explicit</a:t>
            </a:r>
          </a:p>
        </p:txBody>
      </p:sp>
      <p:pic>
        <p:nvPicPr>
          <p:cNvPr id="2050" name="Picture 2" descr="Related image">
            <a:extLst>
              <a:ext uri="{FF2B5EF4-FFF2-40B4-BE49-F238E27FC236}">
                <a16:creationId xmlns:a16="http://schemas.microsoft.com/office/drawing/2014/main" id="{F1CD7D29-59FC-4C62-B5DC-3BBE9A0DCF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19933" y="1757463"/>
            <a:ext cx="3173649" cy="31736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01089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FF96931-CCDB-47D1-B982-0BFE2F5C618C}"/>
              </a:ext>
            </a:extLst>
          </p:cNvPr>
          <p:cNvSpPr>
            <a:spLocks noGrp="1"/>
          </p:cNvSpPr>
          <p:nvPr>
            <p:ph idx="1"/>
          </p:nvPr>
        </p:nvSpPr>
        <p:spPr>
          <a:xfrm>
            <a:off x="498418" y="1352362"/>
            <a:ext cx="7463338" cy="4767330"/>
          </a:xfrm>
        </p:spPr>
        <p:txBody>
          <a:bodyPr/>
          <a:lstStyle/>
          <a:p>
            <a:pPr marL="342900" indent="-342900">
              <a:buFont typeface="Arial" panose="020B0604020202020204" pitchFamily="34" charset="0"/>
              <a:buChar char="•"/>
            </a:pPr>
            <a:r>
              <a:rPr lang="en-US" b="0" dirty="0"/>
              <a:t>The object-oriented paradigm leads us to look for and invent certain kinds of concepts. Things are the meat of most object models, along with the actions those things take. But other important categories of concepts can be made explicit in a model as well.</a:t>
            </a:r>
          </a:p>
          <a:p>
            <a:pPr marL="342900" indent="-342900">
              <a:buFont typeface="Arial" panose="020B0604020202020204" pitchFamily="34" charset="0"/>
              <a:buChar char="•"/>
            </a:pPr>
            <a:r>
              <a:rPr lang="en-US" b="0" dirty="0"/>
              <a:t>We’ll discuss three such categories that may not be obvious:</a:t>
            </a:r>
          </a:p>
          <a:p>
            <a:pPr marL="1143000" lvl="1" indent="-457200">
              <a:buFont typeface="+mj-lt"/>
              <a:buAutoNum type="arabicPeriod"/>
            </a:pPr>
            <a:r>
              <a:rPr lang="en-US" sz="2400" b="0" dirty="0"/>
              <a:t>Explicit Constraints</a:t>
            </a:r>
          </a:p>
          <a:p>
            <a:pPr marL="1143000" lvl="1" indent="-457200">
              <a:buFont typeface="+mj-lt"/>
              <a:buAutoNum type="arabicPeriod"/>
            </a:pPr>
            <a:r>
              <a:rPr lang="en-US" sz="2400" b="0" dirty="0"/>
              <a:t>Processes as Domain Objects</a:t>
            </a:r>
          </a:p>
          <a:p>
            <a:pPr marL="1143000" lvl="1" indent="-457200">
              <a:buFont typeface="+mj-lt"/>
              <a:buAutoNum type="arabicPeriod"/>
            </a:pPr>
            <a:r>
              <a:rPr lang="en-US" sz="2400" b="0" dirty="0"/>
              <a:t>Specification</a:t>
            </a:r>
            <a:endParaRPr lang="ru-UA" sz="2400" b="0" dirty="0"/>
          </a:p>
        </p:txBody>
      </p:sp>
      <p:sp>
        <p:nvSpPr>
          <p:cNvPr id="3" name="Text Placeholder 2">
            <a:extLst>
              <a:ext uri="{FF2B5EF4-FFF2-40B4-BE49-F238E27FC236}">
                <a16:creationId xmlns:a16="http://schemas.microsoft.com/office/drawing/2014/main" id="{CBA50F54-F9F0-49C1-A1C9-8D18F10A83B3}"/>
              </a:ext>
            </a:extLst>
          </p:cNvPr>
          <p:cNvSpPr>
            <a:spLocks noGrp="1"/>
          </p:cNvSpPr>
          <p:nvPr>
            <p:ph type="body" sz="quarter" idx="12"/>
          </p:nvPr>
        </p:nvSpPr>
        <p:spPr/>
        <p:txBody>
          <a:bodyPr/>
          <a:lstStyle/>
          <a:p>
            <a:r>
              <a:rPr lang="en-US" dirty="0"/>
              <a:t>Less Obvious Kinds of Concepts</a:t>
            </a:r>
          </a:p>
        </p:txBody>
      </p:sp>
      <p:pic>
        <p:nvPicPr>
          <p:cNvPr id="6146" name="Picture 2" descr="Image result for concepts icon">
            <a:extLst>
              <a:ext uri="{FF2B5EF4-FFF2-40B4-BE49-F238E27FC236}">
                <a16:creationId xmlns:a16="http://schemas.microsoft.com/office/drawing/2014/main" id="{CA170415-9EDD-44B1-A003-B4AEDEE344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56741" y="2012409"/>
            <a:ext cx="2833181" cy="28331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4568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FF96931-CCDB-47D1-B982-0BFE2F5C618C}"/>
              </a:ext>
            </a:extLst>
          </p:cNvPr>
          <p:cNvSpPr>
            <a:spLocks noGrp="1"/>
          </p:cNvSpPr>
          <p:nvPr>
            <p:ph idx="1"/>
          </p:nvPr>
        </p:nvSpPr>
        <p:spPr>
          <a:xfrm>
            <a:off x="498418" y="1352362"/>
            <a:ext cx="5597582" cy="4767330"/>
          </a:xfrm>
        </p:spPr>
        <p:txBody>
          <a:bodyPr/>
          <a:lstStyle/>
          <a:p>
            <a:pPr marL="342900" indent="-342900">
              <a:buFont typeface="Arial" panose="020B0604020202020204" pitchFamily="34" charset="0"/>
              <a:buChar char="•"/>
            </a:pPr>
            <a:r>
              <a:rPr lang="en-US" dirty="0"/>
              <a:t>Constraints make up a particularly important category of model concepts.</a:t>
            </a:r>
          </a:p>
          <a:p>
            <a:pPr marL="342900" indent="-342900">
              <a:buFont typeface="Arial" panose="020B0604020202020204" pitchFamily="34" charset="0"/>
              <a:buChar char="•"/>
            </a:pPr>
            <a:r>
              <a:rPr lang="en-US" dirty="0"/>
              <a:t>They often emerge implicitly, and expressing them explicitly can greatly improve a design.</a:t>
            </a:r>
          </a:p>
          <a:p>
            <a:pPr marL="342900" indent="-342900">
              <a:buFont typeface="Arial" panose="020B0604020202020204" pitchFamily="34" charset="0"/>
              <a:buChar char="•"/>
            </a:pPr>
            <a:r>
              <a:rPr lang="en-US" dirty="0"/>
              <a:t>Factoring the constraint into its own method allows us to give it an intention-revealing name that makes the constraint explicit in our design.</a:t>
            </a:r>
            <a:endParaRPr lang="ru-UA" b="0" dirty="0"/>
          </a:p>
        </p:txBody>
      </p:sp>
      <p:sp>
        <p:nvSpPr>
          <p:cNvPr id="3" name="Text Placeholder 2">
            <a:extLst>
              <a:ext uri="{FF2B5EF4-FFF2-40B4-BE49-F238E27FC236}">
                <a16:creationId xmlns:a16="http://schemas.microsoft.com/office/drawing/2014/main" id="{CBA50F54-F9F0-49C1-A1C9-8D18F10A83B3}"/>
              </a:ext>
            </a:extLst>
          </p:cNvPr>
          <p:cNvSpPr>
            <a:spLocks noGrp="1"/>
          </p:cNvSpPr>
          <p:nvPr>
            <p:ph type="body" sz="quarter" idx="12"/>
          </p:nvPr>
        </p:nvSpPr>
        <p:spPr/>
        <p:txBody>
          <a:bodyPr/>
          <a:lstStyle/>
          <a:p>
            <a:r>
              <a:rPr lang="en-US" dirty="0"/>
              <a:t>Explicit Constraints</a:t>
            </a:r>
          </a:p>
        </p:txBody>
      </p:sp>
      <p:pic>
        <p:nvPicPr>
          <p:cNvPr id="4" name="Picture 3">
            <a:extLst>
              <a:ext uri="{FF2B5EF4-FFF2-40B4-BE49-F238E27FC236}">
                <a16:creationId xmlns:a16="http://schemas.microsoft.com/office/drawing/2014/main" id="{5C40C831-8606-479E-BBBC-3D8B4CB89181}"/>
              </a:ext>
            </a:extLst>
          </p:cNvPr>
          <p:cNvPicPr>
            <a:picLocks noChangeAspect="1"/>
          </p:cNvPicPr>
          <p:nvPr/>
        </p:nvPicPr>
        <p:blipFill>
          <a:blip r:embed="rId3"/>
          <a:stretch>
            <a:fillRect/>
          </a:stretch>
        </p:blipFill>
        <p:spPr>
          <a:xfrm>
            <a:off x="6361548" y="2552577"/>
            <a:ext cx="5646332" cy="2029151"/>
          </a:xfrm>
          <a:prstGeom prst="rect">
            <a:avLst/>
          </a:prstGeom>
        </p:spPr>
      </p:pic>
    </p:spTree>
    <p:extLst>
      <p:ext uri="{BB962C8B-B14F-4D97-AF65-F5344CB8AC3E}">
        <p14:creationId xmlns:p14="http://schemas.microsoft.com/office/powerpoint/2010/main" val="39277078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FF96931-CCDB-47D1-B982-0BFE2F5C618C}"/>
              </a:ext>
            </a:extLst>
          </p:cNvPr>
          <p:cNvSpPr>
            <a:spLocks noGrp="1"/>
          </p:cNvSpPr>
          <p:nvPr>
            <p:ph idx="1"/>
          </p:nvPr>
        </p:nvSpPr>
        <p:spPr>
          <a:xfrm>
            <a:off x="498418" y="1352362"/>
            <a:ext cx="7463338" cy="4767330"/>
          </a:xfrm>
        </p:spPr>
        <p:txBody>
          <a:bodyPr/>
          <a:lstStyle/>
          <a:p>
            <a:pPr marL="342900" indent="-342900">
              <a:buFont typeface="Arial" panose="020B0604020202020204" pitchFamily="34" charset="0"/>
              <a:buChar char="•"/>
            </a:pPr>
            <a:r>
              <a:rPr lang="en-US" dirty="0"/>
              <a:t>Business processes that exist in domain may be represented as domain objects.</a:t>
            </a:r>
          </a:p>
          <a:p>
            <a:pPr marL="342900" indent="-342900">
              <a:buFont typeface="Arial" panose="020B0604020202020204" pitchFamily="34" charset="0"/>
              <a:buChar char="•"/>
            </a:pPr>
            <a:r>
              <a:rPr lang="en-US" dirty="0"/>
              <a:t>The key to distinguishing a process that ought to be made explicit from one that should be hidden is simple: Is this something the domain experts talk about, or is it just part of the mechanism of the computer program?</a:t>
            </a:r>
            <a:endParaRPr lang="ru-UA" dirty="0"/>
          </a:p>
          <a:p>
            <a:pPr marL="342900" indent="-342900">
              <a:buFont typeface="Arial" panose="020B0604020202020204" pitchFamily="34" charset="0"/>
              <a:buChar char="•"/>
            </a:pPr>
            <a:r>
              <a:rPr lang="en-US" dirty="0"/>
              <a:t>Process can be represented as SERVICE or as a STRATEGY (when there is more than one way to carry out a process).</a:t>
            </a:r>
            <a:endParaRPr lang="ru-UA" b="0" dirty="0"/>
          </a:p>
        </p:txBody>
      </p:sp>
      <p:sp>
        <p:nvSpPr>
          <p:cNvPr id="3" name="Text Placeholder 2">
            <a:extLst>
              <a:ext uri="{FF2B5EF4-FFF2-40B4-BE49-F238E27FC236}">
                <a16:creationId xmlns:a16="http://schemas.microsoft.com/office/drawing/2014/main" id="{CBA50F54-F9F0-49C1-A1C9-8D18F10A83B3}"/>
              </a:ext>
            </a:extLst>
          </p:cNvPr>
          <p:cNvSpPr>
            <a:spLocks noGrp="1"/>
          </p:cNvSpPr>
          <p:nvPr>
            <p:ph type="body" sz="quarter" idx="12"/>
          </p:nvPr>
        </p:nvSpPr>
        <p:spPr/>
        <p:txBody>
          <a:bodyPr/>
          <a:lstStyle/>
          <a:p>
            <a:r>
              <a:rPr lang="en-US" b="0" dirty="0"/>
              <a:t>Processes as Domain Objects</a:t>
            </a:r>
            <a:endParaRPr lang="en-US" dirty="0"/>
          </a:p>
        </p:txBody>
      </p:sp>
      <p:pic>
        <p:nvPicPr>
          <p:cNvPr id="4098" name="Picture 2" descr="Image result for free business process icon">
            <a:extLst>
              <a:ext uri="{FF2B5EF4-FFF2-40B4-BE49-F238E27FC236}">
                <a16:creationId xmlns:a16="http://schemas.microsoft.com/office/drawing/2014/main" id="{68866E10-49F7-44D5-AA70-D2D5DF9DF5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08068" y="1352362"/>
            <a:ext cx="4572000" cy="342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29859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FF96931-CCDB-47D1-B982-0BFE2F5C618C}"/>
              </a:ext>
            </a:extLst>
          </p:cNvPr>
          <p:cNvSpPr>
            <a:spLocks noGrp="1"/>
          </p:cNvSpPr>
          <p:nvPr>
            <p:ph idx="1"/>
          </p:nvPr>
        </p:nvSpPr>
        <p:spPr>
          <a:xfrm>
            <a:off x="498418" y="1352362"/>
            <a:ext cx="11096952" cy="2616523"/>
          </a:xfrm>
        </p:spPr>
        <p:txBody>
          <a:bodyPr/>
          <a:lstStyle/>
          <a:p>
            <a:pPr marL="342900" indent="-342900">
              <a:buFont typeface="Arial" panose="020B0604020202020204" pitchFamily="34" charset="0"/>
              <a:buChar char="•"/>
            </a:pPr>
            <a:r>
              <a:rPr lang="en-US" dirty="0"/>
              <a:t>A SPECIFICATION is a predicate that determines if an object does or does not satisfy some criteria.</a:t>
            </a:r>
          </a:p>
          <a:p>
            <a:pPr marL="342900" indent="-342900">
              <a:buFont typeface="Arial" panose="020B0604020202020204" pitchFamily="34" charset="0"/>
              <a:buChar char="•"/>
            </a:pPr>
            <a:r>
              <a:rPr lang="en-US" dirty="0"/>
              <a:t>Business rules often do not fit the responsibility of any of the obvious ENTITIES or VALUE OBJECTS, and their variety and combinations can overwhelm the basic meaning of the domain object. In such cases business rules may be moved to SPECIFICATION objects.</a:t>
            </a:r>
          </a:p>
          <a:p>
            <a:pPr marL="342900" indent="-342900">
              <a:buFont typeface="Arial" panose="020B0604020202020204" pitchFamily="34" charset="0"/>
              <a:buChar char="•"/>
            </a:pPr>
            <a:endParaRPr lang="en-US" dirty="0"/>
          </a:p>
        </p:txBody>
      </p:sp>
      <p:sp>
        <p:nvSpPr>
          <p:cNvPr id="3" name="Text Placeholder 2">
            <a:extLst>
              <a:ext uri="{FF2B5EF4-FFF2-40B4-BE49-F238E27FC236}">
                <a16:creationId xmlns:a16="http://schemas.microsoft.com/office/drawing/2014/main" id="{CBA50F54-F9F0-49C1-A1C9-8D18F10A83B3}"/>
              </a:ext>
            </a:extLst>
          </p:cNvPr>
          <p:cNvSpPr>
            <a:spLocks noGrp="1"/>
          </p:cNvSpPr>
          <p:nvPr>
            <p:ph type="body" sz="quarter" idx="12"/>
          </p:nvPr>
        </p:nvSpPr>
        <p:spPr/>
        <p:txBody>
          <a:bodyPr/>
          <a:lstStyle/>
          <a:p>
            <a:r>
              <a:rPr lang="en-US" b="0" dirty="0"/>
              <a:t>Specification</a:t>
            </a:r>
            <a:endParaRPr lang="en-US" dirty="0"/>
          </a:p>
        </p:txBody>
      </p:sp>
      <p:pic>
        <p:nvPicPr>
          <p:cNvPr id="4" name="Picture 3">
            <a:extLst>
              <a:ext uri="{FF2B5EF4-FFF2-40B4-BE49-F238E27FC236}">
                <a16:creationId xmlns:a16="http://schemas.microsoft.com/office/drawing/2014/main" id="{3DDB48FE-67FF-4C01-B622-F4D13DAF25E4}"/>
              </a:ext>
            </a:extLst>
          </p:cNvPr>
          <p:cNvPicPr>
            <a:picLocks noChangeAspect="1"/>
          </p:cNvPicPr>
          <p:nvPr/>
        </p:nvPicPr>
        <p:blipFill>
          <a:blip r:embed="rId3"/>
          <a:stretch>
            <a:fillRect/>
          </a:stretch>
        </p:blipFill>
        <p:spPr>
          <a:xfrm>
            <a:off x="2825069" y="4424511"/>
            <a:ext cx="6541861" cy="1149438"/>
          </a:xfrm>
          <a:prstGeom prst="rect">
            <a:avLst/>
          </a:prstGeom>
        </p:spPr>
      </p:pic>
    </p:spTree>
    <p:extLst>
      <p:ext uri="{BB962C8B-B14F-4D97-AF65-F5344CB8AC3E}">
        <p14:creationId xmlns:p14="http://schemas.microsoft.com/office/powerpoint/2010/main" val="6583510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D3C9355-3BBD-46B4-8AEB-A31688749E34}"/>
              </a:ext>
            </a:extLst>
          </p:cNvPr>
          <p:cNvSpPr>
            <a:spLocks noGrp="1"/>
          </p:cNvSpPr>
          <p:nvPr>
            <p:ph type="body" sz="quarter" idx="18"/>
          </p:nvPr>
        </p:nvSpPr>
        <p:spPr>
          <a:xfrm>
            <a:off x="644225" y="780340"/>
            <a:ext cx="4927600" cy="2381149"/>
          </a:xfrm>
        </p:spPr>
        <p:txBody>
          <a:bodyPr/>
          <a:lstStyle/>
          <a:p>
            <a:r>
              <a:rPr lang="en-US" dirty="0"/>
              <a:t>Content of this training is based on </a:t>
            </a:r>
            <a:r>
              <a:rPr lang="en-US" dirty="0">
                <a:hlinkClick r:id="rId3"/>
              </a:rPr>
              <a:t>Domain-Driven Design, Tackling Complexity in the Heart of Software</a:t>
            </a:r>
            <a:r>
              <a:rPr lang="en-US" dirty="0"/>
              <a:t> by Eric Evans.</a:t>
            </a:r>
          </a:p>
          <a:p>
            <a:r>
              <a:rPr lang="en-US" dirty="0"/>
              <a:t>This book was published in 2003 and Eric Evans introduced Domain-Driven Design term.</a:t>
            </a:r>
            <a:r>
              <a:rPr lang="ru-UA" dirty="0"/>
              <a:t> </a:t>
            </a:r>
            <a:endParaRPr lang="en-US" dirty="0"/>
          </a:p>
          <a:p>
            <a:r>
              <a:rPr lang="en-US" dirty="0"/>
              <a:t>This book is the primary source of knowledge on Domain-Driven Design topic, though it may be a bit hard to read.</a:t>
            </a:r>
          </a:p>
          <a:p>
            <a:endParaRPr lang="en-US" dirty="0"/>
          </a:p>
          <a:p>
            <a:endParaRPr lang="en-US" dirty="0"/>
          </a:p>
        </p:txBody>
      </p:sp>
      <p:sp>
        <p:nvSpPr>
          <p:cNvPr id="5" name="Text Placeholder 4">
            <a:extLst>
              <a:ext uri="{FF2B5EF4-FFF2-40B4-BE49-F238E27FC236}">
                <a16:creationId xmlns:a16="http://schemas.microsoft.com/office/drawing/2014/main" id="{80A8350F-A7E3-4119-A2C7-791FC44859F5}"/>
              </a:ext>
            </a:extLst>
          </p:cNvPr>
          <p:cNvSpPr>
            <a:spLocks noGrp="1"/>
          </p:cNvSpPr>
          <p:nvPr>
            <p:ph type="body" sz="quarter" idx="12"/>
          </p:nvPr>
        </p:nvSpPr>
        <p:spPr/>
        <p:txBody>
          <a:bodyPr/>
          <a:lstStyle/>
          <a:p>
            <a:r>
              <a:rPr lang="en-US" dirty="0"/>
              <a:t>Disclaimer</a:t>
            </a:r>
          </a:p>
        </p:txBody>
      </p:sp>
      <p:pic>
        <p:nvPicPr>
          <p:cNvPr id="8" name="Picture 7">
            <a:extLst>
              <a:ext uri="{FF2B5EF4-FFF2-40B4-BE49-F238E27FC236}">
                <a16:creationId xmlns:a16="http://schemas.microsoft.com/office/drawing/2014/main" id="{EFCAF8FA-F725-4B73-9437-59F529C1A90A}"/>
              </a:ext>
            </a:extLst>
          </p:cNvPr>
          <p:cNvPicPr>
            <a:picLocks noChangeAspect="1"/>
          </p:cNvPicPr>
          <p:nvPr/>
        </p:nvPicPr>
        <p:blipFill>
          <a:blip r:embed="rId4"/>
          <a:stretch>
            <a:fillRect/>
          </a:stretch>
        </p:blipFill>
        <p:spPr>
          <a:xfrm>
            <a:off x="5956800" y="752211"/>
            <a:ext cx="4271172" cy="5645020"/>
          </a:xfrm>
          <a:prstGeom prst="rect">
            <a:avLst/>
          </a:prstGeom>
        </p:spPr>
      </p:pic>
      <p:pic>
        <p:nvPicPr>
          <p:cNvPr id="11" name="Picture 10" descr="A picture containing indoor, text, crossword, black&#10;&#10;Description automatically generated">
            <a:extLst>
              <a:ext uri="{FF2B5EF4-FFF2-40B4-BE49-F238E27FC236}">
                <a16:creationId xmlns:a16="http://schemas.microsoft.com/office/drawing/2014/main" id="{E7A04916-E33F-40EA-98DE-9D46CBF26ABD}"/>
              </a:ext>
            </a:extLst>
          </p:cNvPr>
          <p:cNvPicPr>
            <a:picLocks noChangeAspect="1"/>
          </p:cNvPicPr>
          <p:nvPr/>
        </p:nvPicPr>
        <p:blipFill>
          <a:blip r:embed="rId5"/>
          <a:stretch>
            <a:fillRect/>
          </a:stretch>
        </p:blipFill>
        <p:spPr>
          <a:xfrm>
            <a:off x="1425950" y="3161489"/>
            <a:ext cx="3369786" cy="3369786"/>
          </a:xfrm>
          <a:prstGeom prst="rect">
            <a:avLst/>
          </a:prstGeom>
        </p:spPr>
      </p:pic>
    </p:spTree>
    <p:extLst>
      <p:ext uri="{BB962C8B-B14F-4D97-AF65-F5344CB8AC3E}">
        <p14:creationId xmlns:p14="http://schemas.microsoft.com/office/powerpoint/2010/main" val="13365319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FF96931-CCDB-47D1-B982-0BFE2F5C618C}"/>
              </a:ext>
            </a:extLst>
          </p:cNvPr>
          <p:cNvSpPr>
            <a:spLocks noGrp="1"/>
          </p:cNvSpPr>
          <p:nvPr>
            <p:ph idx="1"/>
          </p:nvPr>
        </p:nvSpPr>
        <p:spPr>
          <a:xfrm>
            <a:off x="498418" y="1352362"/>
            <a:ext cx="11096952" cy="2616523"/>
          </a:xfrm>
        </p:spPr>
        <p:txBody>
          <a:bodyPr/>
          <a:lstStyle/>
          <a:p>
            <a:pPr marL="342900" indent="-342900">
              <a:buFont typeface="Arial" panose="020B0604020202020204" pitchFamily="34" charset="0"/>
              <a:buChar char="•"/>
            </a:pPr>
            <a:r>
              <a:rPr lang="en-US" dirty="0"/>
              <a:t>Validation - to validate an object to see if it fulfills some need or is ready for some purpose.</a:t>
            </a:r>
          </a:p>
          <a:p>
            <a:pPr marL="342900" indent="-342900">
              <a:buFont typeface="Arial" panose="020B0604020202020204" pitchFamily="34" charset="0"/>
              <a:buChar char="•"/>
            </a:pPr>
            <a:r>
              <a:rPr lang="en-US" dirty="0"/>
              <a:t>Selection or querying - to select an object from a collection.</a:t>
            </a:r>
          </a:p>
          <a:p>
            <a:pPr marL="342900" indent="-342900">
              <a:buFont typeface="Arial" panose="020B0604020202020204" pitchFamily="34" charset="0"/>
              <a:buChar char="•"/>
            </a:pPr>
            <a:r>
              <a:rPr lang="en-US" dirty="0"/>
              <a:t>Building to Order (Generating) - to specify the creation of a new object to fit some need.</a:t>
            </a:r>
          </a:p>
          <a:p>
            <a:pPr marL="342900" indent="-342900">
              <a:buFont typeface="Arial" panose="020B0604020202020204" pitchFamily="34" charset="0"/>
              <a:buChar char="•"/>
            </a:pPr>
            <a:endParaRPr lang="en-US" dirty="0"/>
          </a:p>
        </p:txBody>
      </p:sp>
      <p:sp>
        <p:nvSpPr>
          <p:cNvPr id="3" name="Text Placeholder 2">
            <a:extLst>
              <a:ext uri="{FF2B5EF4-FFF2-40B4-BE49-F238E27FC236}">
                <a16:creationId xmlns:a16="http://schemas.microsoft.com/office/drawing/2014/main" id="{CBA50F54-F9F0-49C1-A1C9-8D18F10A83B3}"/>
              </a:ext>
            </a:extLst>
          </p:cNvPr>
          <p:cNvSpPr>
            <a:spLocks noGrp="1"/>
          </p:cNvSpPr>
          <p:nvPr>
            <p:ph type="body" sz="quarter" idx="12"/>
          </p:nvPr>
        </p:nvSpPr>
        <p:spPr/>
        <p:txBody>
          <a:bodyPr/>
          <a:lstStyle/>
          <a:p>
            <a:r>
              <a:rPr lang="en-US" b="0" dirty="0"/>
              <a:t>Use Cases For Specification</a:t>
            </a:r>
            <a:endParaRPr lang="en-US" dirty="0"/>
          </a:p>
        </p:txBody>
      </p:sp>
      <p:pic>
        <p:nvPicPr>
          <p:cNvPr id="6" name="Picture 5" descr="A screenshot of a cell phone&#10;&#10;Description automatically generated">
            <a:extLst>
              <a:ext uri="{FF2B5EF4-FFF2-40B4-BE49-F238E27FC236}">
                <a16:creationId xmlns:a16="http://schemas.microsoft.com/office/drawing/2014/main" id="{27F686B0-0474-45B5-8FF1-36123EF37237}"/>
              </a:ext>
            </a:extLst>
          </p:cNvPr>
          <p:cNvPicPr>
            <a:picLocks noChangeAspect="1"/>
          </p:cNvPicPr>
          <p:nvPr/>
        </p:nvPicPr>
        <p:blipFill>
          <a:blip r:embed="rId3"/>
          <a:stretch>
            <a:fillRect/>
          </a:stretch>
        </p:blipFill>
        <p:spPr>
          <a:xfrm>
            <a:off x="1889369" y="3968885"/>
            <a:ext cx="8315049" cy="1381328"/>
          </a:xfrm>
          <a:prstGeom prst="rect">
            <a:avLst/>
          </a:prstGeom>
        </p:spPr>
      </p:pic>
    </p:spTree>
    <p:extLst>
      <p:ext uri="{BB962C8B-B14F-4D97-AF65-F5344CB8AC3E}">
        <p14:creationId xmlns:p14="http://schemas.microsoft.com/office/powerpoint/2010/main" val="24315732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49FE133-FF4E-4029-8D0B-291BF433476E}"/>
              </a:ext>
            </a:extLst>
          </p:cNvPr>
          <p:cNvSpPr>
            <a:spLocks noGrp="1"/>
          </p:cNvSpPr>
          <p:nvPr>
            <p:ph type="body" sz="quarter" idx="10"/>
          </p:nvPr>
        </p:nvSpPr>
        <p:spPr/>
        <p:txBody>
          <a:bodyPr/>
          <a:lstStyle/>
          <a:p>
            <a:r>
              <a:rPr lang="en-US" dirty="0"/>
              <a:t>Supple Design</a:t>
            </a:r>
          </a:p>
          <a:p>
            <a:endParaRPr lang="en-US" dirty="0"/>
          </a:p>
        </p:txBody>
      </p:sp>
    </p:spTree>
    <p:extLst>
      <p:ext uri="{BB962C8B-B14F-4D97-AF65-F5344CB8AC3E}">
        <p14:creationId xmlns:p14="http://schemas.microsoft.com/office/powerpoint/2010/main" val="14670616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65CAE76-AD53-4D87-A1EB-32E08148DF3A}"/>
              </a:ext>
            </a:extLst>
          </p:cNvPr>
          <p:cNvSpPr>
            <a:spLocks noGrp="1"/>
          </p:cNvSpPr>
          <p:nvPr>
            <p:ph type="body" sz="quarter" idx="12"/>
          </p:nvPr>
        </p:nvSpPr>
        <p:spPr/>
        <p:txBody>
          <a:bodyPr/>
          <a:lstStyle/>
          <a:p>
            <a:r>
              <a:rPr lang="en-US" dirty="0"/>
              <a:t>Patterns That Contribute to Supple Design</a:t>
            </a:r>
          </a:p>
        </p:txBody>
      </p:sp>
      <p:pic>
        <p:nvPicPr>
          <p:cNvPr id="4" name="Picture 3">
            <a:extLst>
              <a:ext uri="{FF2B5EF4-FFF2-40B4-BE49-F238E27FC236}">
                <a16:creationId xmlns:a16="http://schemas.microsoft.com/office/drawing/2014/main" id="{B8369DB4-C133-4108-8110-422429B8CF4A}"/>
              </a:ext>
            </a:extLst>
          </p:cNvPr>
          <p:cNvPicPr>
            <a:picLocks noChangeAspect="1"/>
          </p:cNvPicPr>
          <p:nvPr/>
        </p:nvPicPr>
        <p:blipFill>
          <a:blip r:embed="rId3"/>
          <a:stretch>
            <a:fillRect/>
          </a:stretch>
        </p:blipFill>
        <p:spPr>
          <a:xfrm>
            <a:off x="2032218" y="878736"/>
            <a:ext cx="8127563" cy="5520358"/>
          </a:xfrm>
          <a:prstGeom prst="rect">
            <a:avLst/>
          </a:prstGeom>
        </p:spPr>
      </p:pic>
    </p:spTree>
    <p:extLst>
      <p:ext uri="{BB962C8B-B14F-4D97-AF65-F5344CB8AC3E}">
        <p14:creationId xmlns:p14="http://schemas.microsoft.com/office/powerpoint/2010/main" val="20482487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B3B3763-CE51-40D6-A2E4-B7090368B0EC}"/>
              </a:ext>
            </a:extLst>
          </p:cNvPr>
          <p:cNvSpPr>
            <a:spLocks noGrp="1"/>
          </p:cNvSpPr>
          <p:nvPr>
            <p:ph idx="1"/>
          </p:nvPr>
        </p:nvSpPr>
        <p:spPr>
          <a:xfrm>
            <a:off x="498417" y="1352362"/>
            <a:ext cx="11077497" cy="3073723"/>
          </a:xfrm>
        </p:spPr>
        <p:txBody>
          <a:bodyPr/>
          <a:lstStyle/>
          <a:p>
            <a:pPr marL="342900" indent="-342900">
              <a:buFont typeface="Arial" panose="020B0604020202020204" pitchFamily="34" charset="0"/>
              <a:buChar char="•"/>
            </a:pPr>
            <a:r>
              <a:rPr lang="en-US" b="0" dirty="0"/>
              <a:t>Name classes and operations to describe their effect and purpose, without reference to the means by which they do what they promise. This relieves the client developer of the need to understand the internals.</a:t>
            </a:r>
          </a:p>
          <a:p>
            <a:pPr marL="342900" indent="-342900">
              <a:buFont typeface="Arial" panose="020B0604020202020204" pitchFamily="34" charset="0"/>
              <a:buChar char="•"/>
            </a:pPr>
            <a:r>
              <a:rPr lang="en-US" b="0" dirty="0"/>
              <a:t>These names should conform to the UBIQUITOUS LANGUAGE so that team members can quickly infer their meaning.</a:t>
            </a:r>
          </a:p>
          <a:p>
            <a:pPr marL="342900" indent="-342900">
              <a:buFont typeface="Arial" panose="020B0604020202020204" pitchFamily="34" charset="0"/>
              <a:buChar char="•"/>
            </a:pPr>
            <a:r>
              <a:rPr lang="en-US" b="0" dirty="0"/>
              <a:t>Write a test for a behavior before creating it, to force your thinking into client developer mode.</a:t>
            </a:r>
          </a:p>
          <a:p>
            <a:pPr marL="342900" indent="-342900">
              <a:buFont typeface="Arial" panose="020B0604020202020204" pitchFamily="34" charset="0"/>
              <a:buChar char="•"/>
            </a:pPr>
            <a:endParaRPr lang="en-US" dirty="0"/>
          </a:p>
        </p:txBody>
      </p:sp>
      <p:sp>
        <p:nvSpPr>
          <p:cNvPr id="3" name="Text Placeholder 2">
            <a:extLst>
              <a:ext uri="{FF2B5EF4-FFF2-40B4-BE49-F238E27FC236}">
                <a16:creationId xmlns:a16="http://schemas.microsoft.com/office/drawing/2014/main" id="{9EAFBA1C-9305-4A63-9874-84AE6945E8CC}"/>
              </a:ext>
            </a:extLst>
          </p:cNvPr>
          <p:cNvSpPr>
            <a:spLocks noGrp="1"/>
          </p:cNvSpPr>
          <p:nvPr>
            <p:ph type="body" sz="quarter" idx="12"/>
          </p:nvPr>
        </p:nvSpPr>
        <p:spPr/>
        <p:txBody>
          <a:bodyPr/>
          <a:lstStyle/>
          <a:p>
            <a:r>
              <a:rPr lang="en-US" dirty="0"/>
              <a:t>Intention-Revealing Interfaces </a:t>
            </a:r>
          </a:p>
        </p:txBody>
      </p:sp>
      <p:pic>
        <p:nvPicPr>
          <p:cNvPr id="4" name="Picture 3">
            <a:extLst>
              <a:ext uri="{FF2B5EF4-FFF2-40B4-BE49-F238E27FC236}">
                <a16:creationId xmlns:a16="http://schemas.microsoft.com/office/drawing/2014/main" id="{06EAD42D-3E4B-4CB2-BDB4-246DEF1ABCD1}"/>
              </a:ext>
            </a:extLst>
          </p:cNvPr>
          <p:cNvPicPr>
            <a:picLocks noChangeAspect="1"/>
          </p:cNvPicPr>
          <p:nvPr/>
        </p:nvPicPr>
        <p:blipFill>
          <a:blip r:embed="rId3"/>
          <a:stretch>
            <a:fillRect/>
          </a:stretch>
        </p:blipFill>
        <p:spPr>
          <a:xfrm>
            <a:off x="3854152" y="4564786"/>
            <a:ext cx="4483696" cy="1826286"/>
          </a:xfrm>
          <a:prstGeom prst="rect">
            <a:avLst/>
          </a:prstGeom>
        </p:spPr>
      </p:pic>
    </p:spTree>
    <p:extLst>
      <p:ext uri="{BB962C8B-B14F-4D97-AF65-F5344CB8AC3E}">
        <p14:creationId xmlns:p14="http://schemas.microsoft.com/office/powerpoint/2010/main" val="21095305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B3B3763-CE51-40D6-A2E4-B7090368B0EC}"/>
              </a:ext>
            </a:extLst>
          </p:cNvPr>
          <p:cNvSpPr>
            <a:spLocks noGrp="1"/>
          </p:cNvSpPr>
          <p:nvPr>
            <p:ph idx="1"/>
          </p:nvPr>
        </p:nvSpPr>
        <p:spPr>
          <a:xfrm>
            <a:off x="498419" y="1352362"/>
            <a:ext cx="5597582" cy="4767330"/>
          </a:xfrm>
        </p:spPr>
        <p:txBody>
          <a:bodyPr/>
          <a:lstStyle/>
          <a:p>
            <a:pPr marL="342900" indent="-342900">
              <a:buFont typeface="Arial" panose="020B0604020202020204" pitchFamily="34" charset="0"/>
              <a:buChar char="•"/>
            </a:pPr>
            <a:r>
              <a:rPr lang="en-US" dirty="0"/>
              <a:t>Place as much of the logic as possible into functions, operations that return results with no observable side effects.</a:t>
            </a:r>
          </a:p>
          <a:p>
            <a:pPr marL="342900" indent="-342900">
              <a:buFont typeface="Arial" panose="020B0604020202020204" pitchFamily="34" charset="0"/>
              <a:buChar char="•"/>
            </a:pPr>
            <a:r>
              <a:rPr lang="en-US" dirty="0"/>
              <a:t>Strictly segregate commands (methods that result in modifications to state) into very simple operations that do not return domain information.</a:t>
            </a:r>
          </a:p>
          <a:p>
            <a:pPr marL="342900" indent="-342900">
              <a:buFont typeface="Arial" panose="020B0604020202020204" pitchFamily="34" charset="0"/>
              <a:buChar char="•"/>
            </a:pPr>
            <a:r>
              <a:rPr lang="en-US" dirty="0"/>
              <a:t>Further control side effects by moving complex logic into VALUE OBJECTS when a concept fitting the responsibility presents itself. </a:t>
            </a:r>
          </a:p>
        </p:txBody>
      </p:sp>
      <p:sp>
        <p:nvSpPr>
          <p:cNvPr id="3" name="Text Placeholder 2">
            <a:extLst>
              <a:ext uri="{FF2B5EF4-FFF2-40B4-BE49-F238E27FC236}">
                <a16:creationId xmlns:a16="http://schemas.microsoft.com/office/drawing/2014/main" id="{9EAFBA1C-9305-4A63-9874-84AE6945E8CC}"/>
              </a:ext>
            </a:extLst>
          </p:cNvPr>
          <p:cNvSpPr>
            <a:spLocks noGrp="1"/>
          </p:cNvSpPr>
          <p:nvPr>
            <p:ph type="body" sz="quarter" idx="12"/>
          </p:nvPr>
        </p:nvSpPr>
        <p:spPr/>
        <p:txBody>
          <a:bodyPr/>
          <a:lstStyle/>
          <a:p>
            <a:r>
              <a:rPr lang="en-US" dirty="0"/>
              <a:t>Side-Effect-Free Functions </a:t>
            </a:r>
          </a:p>
        </p:txBody>
      </p:sp>
      <p:pic>
        <p:nvPicPr>
          <p:cNvPr id="7" name="Picture 3">
            <a:extLst>
              <a:ext uri="{FF2B5EF4-FFF2-40B4-BE49-F238E27FC236}">
                <a16:creationId xmlns:a16="http://schemas.microsoft.com/office/drawing/2014/main" id="{0CAAD52F-E9FC-4885-A5A3-C6E24902A145}"/>
              </a:ext>
            </a:extLst>
          </p:cNvPr>
          <p:cNvPicPr>
            <a:picLocks noChangeAspect="1"/>
          </p:cNvPicPr>
          <p:nvPr/>
        </p:nvPicPr>
        <p:blipFill>
          <a:blip r:embed="rId3"/>
          <a:stretch>
            <a:fillRect/>
          </a:stretch>
        </p:blipFill>
        <p:spPr>
          <a:xfrm>
            <a:off x="6596312" y="2121314"/>
            <a:ext cx="4867954" cy="3229426"/>
          </a:xfrm>
          <a:prstGeom prst="rect">
            <a:avLst/>
          </a:prstGeom>
        </p:spPr>
      </p:pic>
      <p:pic>
        <p:nvPicPr>
          <p:cNvPr id="5" name="Picture 2">
            <a:extLst>
              <a:ext uri="{FF2B5EF4-FFF2-40B4-BE49-F238E27FC236}">
                <a16:creationId xmlns:a16="http://schemas.microsoft.com/office/drawing/2014/main" id="{2F8237F9-9578-4507-92BD-812AF9F5244C}"/>
              </a:ext>
            </a:extLst>
          </p:cNvPr>
          <p:cNvPicPr>
            <a:picLocks noChangeAspect="1"/>
          </p:cNvPicPr>
          <p:nvPr/>
        </p:nvPicPr>
        <p:blipFill>
          <a:blip r:embed="rId4"/>
          <a:stretch>
            <a:fillRect/>
          </a:stretch>
        </p:blipFill>
        <p:spPr>
          <a:xfrm>
            <a:off x="6206245" y="1871445"/>
            <a:ext cx="5830114" cy="3115110"/>
          </a:xfrm>
          <a:prstGeom prst="rect">
            <a:avLst/>
          </a:prstGeom>
        </p:spPr>
      </p:pic>
      <p:pic>
        <p:nvPicPr>
          <p:cNvPr id="6" name="Picture 1">
            <a:extLst>
              <a:ext uri="{FF2B5EF4-FFF2-40B4-BE49-F238E27FC236}">
                <a16:creationId xmlns:a16="http://schemas.microsoft.com/office/drawing/2014/main" id="{452756ED-766B-4613-AA7C-0B14BDC1E351}"/>
              </a:ext>
            </a:extLst>
          </p:cNvPr>
          <p:cNvPicPr>
            <a:picLocks noChangeAspect="1"/>
          </p:cNvPicPr>
          <p:nvPr/>
        </p:nvPicPr>
        <p:blipFill>
          <a:blip r:embed="rId5"/>
          <a:stretch>
            <a:fillRect/>
          </a:stretch>
        </p:blipFill>
        <p:spPr>
          <a:xfrm>
            <a:off x="7163641" y="2523998"/>
            <a:ext cx="3915321" cy="1810003"/>
          </a:xfrm>
          <a:prstGeom prst="rect">
            <a:avLst/>
          </a:prstGeom>
        </p:spPr>
      </p:pic>
    </p:spTree>
    <p:extLst>
      <p:ext uri="{BB962C8B-B14F-4D97-AF65-F5344CB8AC3E}">
        <p14:creationId xmlns:p14="http://schemas.microsoft.com/office/powerpoint/2010/main" val="2905203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 presetClass="exit" presetSubtype="0" fill="hold" nodeType="withEffect">
                                  <p:stCondLst>
                                    <p:cond delay="0"/>
                                  </p:stCondLst>
                                  <p:childTnLst>
                                    <p:set>
                                      <p:cBhvr>
                                        <p:cTn id="9" dur="1" fill="hold">
                                          <p:stCondLst>
                                            <p:cond delay="0"/>
                                          </p:stCondLst>
                                        </p:cTn>
                                        <p:tgtEl>
                                          <p:spTgt spid="6"/>
                                        </p:tgtEl>
                                        <p:attrNameLst>
                                          <p:attrName>style.visibility</p:attrName>
                                        </p:attrNameLst>
                                      </p:cBhvr>
                                      <p:to>
                                        <p:strVal val="hidden"/>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7"/>
                                        </p:tgtEl>
                                        <p:attrNameLst>
                                          <p:attrName>style.visibility</p:attrName>
                                        </p:attrNameLst>
                                      </p:cBhvr>
                                      <p:to>
                                        <p:strVal val="visible"/>
                                      </p:to>
                                    </p:set>
                                  </p:childTnLst>
                                </p:cTn>
                              </p:par>
                              <p:par>
                                <p:cTn id="14" presetID="1" presetClass="exit" presetSubtype="0" fill="hold" nodeType="withEffect">
                                  <p:stCondLst>
                                    <p:cond delay="0"/>
                                  </p:stCondLst>
                                  <p:childTnLst>
                                    <p:set>
                                      <p:cBhvr>
                                        <p:cTn id="15"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B3B3763-CE51-40D6-A2E4-B7090368B0EC}"/>
              </a:ext>
            </a:extLst>
          </p:cNvPr>
          <p:cNvSpPr>
            <a:spLocks noGrp="1"/>
          </p:cNvSpPr>
          <p:nvPr>
            <p:ph idx="1"/>
          </p:nvPr>
        </p:nvSpPr>
        <p:spPr>
          <a:xfrm>
            <a:off x="498417" y="1352362"/>
            <a:ext cx="5597583" cy="4767330"/>
          </a:xfrm>
        </p:spPr>
        <p:txBody>
          <a:bodyPr/>
          <a:lstStyle/>
          <a:p>
            <a:pPr marL="342900" indent="-342900">
              <a:buFont typeface="Arial" panose="020B0604020202020204" pitchFamily="34" charset="0"/>
              <a:buChar char="•"/>
            </a:pPr>
            <a:r>
              <a:rPr lang="en-US" dirty="0"/>
              <a:t>State post-conditions of operations and invariants of classes and AGGREGATES.</a:t>
            </a:r>
          </a:p>
          <a:p>
            <a:pPr marL="342900" indent="-342900">
              <a:buFont typeface="Arial" panose="020B0604020202020204" pitchFamily="34" charset="0"/>
              <a:buChar char="•"/>
            </a:pPr>
            <a:r>
              <a:rPr lang="en-US" dirty="0"/>
              <a:t>If ASSERTIONS cannot be coded directly in your programming language, write automated unit tests for them.</a:t>
            </a:r>
          </a:p>
          <a:p>
            <a:pPr marL="342900" indent="-342900">
              <a:buFont typeface="Arial" panose="020B0604020202020204" pitchFamily="34" charset="0"/>
              <a:buChar char="•"/>
            </a:pPr>
            <a:r>
              <a:rPr lang="en-US" dirty="0"/>
              <a:t>Write them into documentation or diagrams where it fits the style of the project’s development process.</a:t>
            </a:r>
          </a:p>
        </p:txBody>
      </p:sp>
      <p:sp>
        <p:nvSpPr>
          <p:cNvPr id="3" name="Text Placeholder 2">
            <a:extLst>
              <a:ext uri="{FF2B5EF4-FFF2-40B4-BE49-F238E27FC236}">
                <a16:creationId xmlns:a16="http://schemas.microsoft.com/office/drawing/2014/main" id="{9EAFBA1C-9305-4A63-9874-84AE6945E8CC}"/>
              </a:ext>
            </a:extLst>
          </p:cNvPr>
          <p:cNvSpPr>
            <a:spLocks noGrp="1"/>
          </p:cNvSpPr>
          <p:nvPr>
            <p:ph type="body" sz="quarter" idx="12"/>
          </p:nvPr>
        </p:nvSpPr>
        <p:spPr/>
        <p:txBody>
          <a:bodyPr/>
          <a:lstStyle/>
          <a:p>
            <a:r>
              <a:rPr lang="en-US" dirty="0"/>
              <a:t>Assertions</a:t>
            </a:r>
          </a:p>
        </p:txBody>
      </p:sp>
      <p:pic>
        <p:nvPicPr>
          <p:cNvPr id="4" name="Picture 3">
            <a:extLst>
              <a:ext uri="{FF2B5EF4-FFF2-40B4-BE49-F238E27FC236}">
                <a16:creationId xmlns:a16="http://schemas.microsoft.com/office/drawing/2014/main" id="{D0EA47A0-D134-497F-8693-0CC4DE413D01}"/>
              </a:ext>
            </a:extLst>
          </p:cNvPr>
          <p:cNvPicPr>
            <a:picLocks noChangeAspect="1"/>
          </p:cNvPicPr>
          <p:nvPr/>
        </p:nvPicPr>
        <p:blipFill>
          <a:blip r:embed="rId3"/>
          <a:stretch>
            <a:fillRect/>
          </a:stretch>
        </p:blipFill>
        <p:spPr>
          <a:xfrm>
            <a:off x="6784875" y="1137422"/>
            <a:ext cx="4534533" cy="4982270"/>
          </a:xfrm>
          <a:prstGeom prst="rect">
            <a:avLst/>
          </a:prstGeom>
        </p:spPr>
      </p:pic>
    </p:spTree>
    <p:extLst>
      <p:ext uri="{BB962C8B-B14F-4D97-AF65-F5344CB8AC3E}">
        <p14:creationId xmlns:p14="http://schemas.microsoft.com/office/powerpoint/2010/main" val="17324505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B3B3763-CE51-40D6-A2E4-B7090368B0EC}"/>
              </a:ext>
            </a:extLst>
          </p:cNvPr>
          <p:cNvSpPr>
            <a:spLocks noGrp="1"/>
          </p:cNvSpPr>
          <p:nvPr>
            <p:ph idx="1"/>
          </p:nvPr>
        </p:nvSpPr>
        <p:spPr>
          <a:xfrm>
            <a:off x="498418" y="1352362"/>
            <a:ext cx="11050579" cy="2417972"/>
          </a:xfrm>
        </p:spPr>
        <p:txBody>
          <a:bodyPr/>
          <a:lstStyle/>
          <a:p>
            <a:pPr marL="342900" indent="-342900">
              <a:buFont typeface="Arial" panose="020B0604020202020204" pitchFamily="34" charset="0"/>
              <a:buChar char="•"/>
            </a:pPr>
            <a:r>
              <a:rPr lang="en-US" dirty="0"/>
              <a:t>Decompose design elements (operations, interfaces, classes, and AGGREGATES) into cohesive units, taking into consideration your intuition of the important divisions in the domain.</a:t>
            </a:r>
            <a:endParaRPr lang="ru-UA" dirty="0"/>
          </a:p>
          <a:p>
            <a:pPr marL="342900" indent="-342900">
              <a:buFont typeface="Arial" panose="020B0604020202020204" pitchFamily="34" charset="0"/>
              <a:buChar char="•"/>
            </a:pPr>
            <a:r>
              <a:rPr lang="en-US" dirty="0"/>
              <a:t>Observe the axes of change and stability through successive </a:t>
            </a:r>
            <a:r>
              <a:rPr lang="en-US" dirty="0" err="1"/>
              <a:t>refactorings</a:t>
            </a:r>
            <a:r>
              <a:rPr lang="en-US" dirty="0"/>
              <a:t> and look for the underlying CONCEPTUAL CONTOURS that explain these patterns.</a:t>
            </a:r>
            <a:endParaRPr lang="ru-UA" dirty="0"/>
          </a:p>
        </p:txBody>
      </p:sp>
      <p:sp>
        <p:nvSpPr>
          <p:cNvPr id="3" name="Text Placeholder 2">
            <a:extLst>
              <a:ext uri="{FF2B5EF4-FFF2-40B4-BE49-F238E27FC236}">
                <a16:creationId xmlns:a16="http://schemas.microsoft.com/office/drawing/2014/main" id="{9EAFBA1C-9305-4A63-9874-84AE6945E8CC}"/>
              </a:ext>
            </a:extLst>
          </p:cNvPr>
          <p:cNvSpPr>
            <a:spLocks noGrp="1"/>
          </p:cNvSpPr>
          <p:nvPr>
            <p:ph type="body" sz="quarter" idx="12"/>
          </p:nvPr>
        </p:nvSpPr>
        <p:spPr/>
        <p:txBody>
          <a:bodyPr/>
          <a:lstStyle/>
          <a:p>
            <a:r>
              <a:rPr lang="en-US" dirty="0"/>
              <a:t>Conceptual Contours</a:t>
            </a:r>
          </a:p>
        </p:txBody>
      </p:sp>
      <p:pic>
        <p:nvPicPr>
          <p:cNvPr id="4" name="Picture 3">
            <a:extLst>
              <a:ext uri="{FF2B5EF4-FFF2-40B4-BE49-F238E27FC236}">
                <a16:creationId xmlns:a16="http://schemas.microsoft.com/office/drawing/2014/main" id="{0E484B45-527C-43F1-89E2-3C8DFB14276A}"/>
              </a:ext>
            </a:extLst>
          </p:cNvPr>
          <p:cNvPicPr>
            <a:picLocks noChangeAspect="1"/>
          </p:cNvPicPr>
          <p:nvPr/>
        </p:nvPicPr>
        <p:blipFill>
          <a:blip r:embed="rId3"/>
          <a:stretch>
            <a:fillRect/>
          </a:stretch>
        </p:blipFill>
        <p:spPr>
          <a:xfrm>
            <a:off x="1489081" y="4151482"/>
            <a:ext cx="1559130" cy="1806440"/>
          </a:xfrm>
          <a:prstGeom prst="rect">
            <a:avLst/>
          </a:prstGeom>
        </p:spPr>
      </p:pic>
      <p:pic>
        <p:nvPicPr>
          <p:cNvPr id="5" name="Picture 4">
            <a:extLst>
              <a:ext uri="{FF2B5EF4-FFF2-40B4-BE49-F238E27FC236}">
                <a16:creationId xmlns:a16="http://schemas.microsoft.com/office/drawing/2014/main" id="{036B36F0-CB31-4058-B77D-9E1C30A24E3B}"/>
              </a:ext>
            </a:extLst>
          </p:cNvPr>
          <p:cNvPicPr>
            <a:picLocks noChangeAspect="1"/>
          </p:cNvPicPr>
          <p:nvPr/>
        </p:nvPicPr>
        <p:blipFill>
          <a:blip r:embed="rId4"/>
          <a:stretch>
            <a:fillRect/>
          </a:stretch>
        </p:blipFill>
        <p:spPr>
          <a:xfrm>
            <a:off x="3278544" y="4697464"/>
            <a:ext cx="743054" cy="714475"/>
          </a:xfrm>
          <a:prstGeom prst="rect">
            <a:avLst/>
          </a:prstGeom>
        </p:spPr>
      </p:pic>
      <p:pic>
        <p:nvPicPr>
          <p:cNvPr id="6" name="Picture 5">
            <a:extLst>
              <a:ext uri="{FF2B5EF4-FFF2-40B4-BE49-F238E27FC236}">
                <a16:creationId xmlns:a16="http://schemas.microsoft.com/office/drawing/2014/main" id="{358E4BDC-178C-4828-8B9D-C1F1F001FD64}"/>
              </a:ext>
            </a:extLst>
          </p:cNvPr>
          <p:cNvPicPr>
            <a:picLocks noChangeAspect="1"/>
          </p:cNvPicPr>
          <p:nvPr/>
        </p:nvPicPr>
        <p:blipFill>
          <a:blip r:embed="rId5"/>
          <a:stretch>
            <a:fillRect/>
          </a:stretch>
        </p:blipFill>
        <p:spPr>
          <a:xfrm>
            <a:off x="4251931" y="4181990"/>
            <a:ext cx="6219828" cy="1600423"/>
          </a:xfrm>
          <a:prstGeom prst="rect">
            <a:avLst/>
          </a:prstGeom>
        </p:spPr>
      </p:pic>
    </p:spTree>
    <p:extLst>
      <p:ext uri="{BB962C8B-B14F-4D97-AF65-F5344CB8AC3E}">
        <p14:creationId xmlns:p14="http://schemas.microsoft.com/office/powerpoint/2010/main" val="29383076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B3B3763-CE51-40D6-A2E4-B7090368B0EC}"/>
              </a:ext>
            </a:extLst>
          </p:cNvPr>
          <p:cNvSpPr>
            <a:spLocks noGrp="1"/>
          </p:cNvSpPr>
          <p:nvPr>
            <p:ph idx="1"/>
          </p:nvPr>
        </p:nvSpPr>
        <p:spPr>
          <a:xfrm>
            <a:off x="498418" y="1352362"/>
            <a:ext cx="5597582" cy="4767330"/>
          </a:xfrm>
        </p:spPr>
        <p:txBody>
          <a:bodyPr/>
          <a:lstStyle/>
          <a:p>
            <a:pPr marL="342900" indent="-342900">
              <a:buFont typeface="Arial" panose="020B0604020202020204" pitchFamily="34" charset="0"/>
              <a:buChar char="•"/>
            </a:pPr>
            <a:r>
              <a:rPr lang="en-US" dirty="0"/>
              <a:t>Low coupling is fundamental to object design. When you can, go all the way. Eliminate all other concepts from the picture. Then the class will be completely self-contained and can be studied and understood alone. Every such self-contained class significantly eases the burden of understanding a MODULE.</a:t>
            </a:r>
          </a:p>
          <a:p>
            <a:endParaRPr lang="en-US" dirty="0"/>
          </a:p>
        </p:txBody>
      </p:sp>
      <p:sp>
        <p:nvSpPr>
          <p:cNvPr id="3" name="Text Placeholder 2">
            <a:extLst>
              <a:ext uri="{FF2B5EF4-FFF2-40B4-BE49-F238E27FC236}">
                <a16:creationId xmlns:a16="http://schemas.microsoft.com/office/drawing/2014/main" id="{9EAFBA1C-9305-4A63-9874-84AE6945E8CC}"/>
              </a:ext>
            </a:extLst>
          </p:cNvPr>
          <p:cNvSpPr>
            <a:spLocks noGrp="1"/>
          </p:cNvSpPr>
          <p:nvPr>
            <p:ph type="body" sz="quarter" idx="12"/>
          </p:nvPr>
        </p:nvSpPr>
        <p:spPr/>
        <p:txBody>
          <a:bodyPr/>
          <a:lstStyle/>
          <a:p>
            <a:r>
              <a:rPr lang="en-US" dirty="0"/>
              <a:t>Standalone classes</a:t>
            </a:r>
          </a:p>
        </p:txBody>
      </p:sp>
      <p:pic>
        <p:nvPicPr>
          <p:cNvPr id="4" name="Picture 3">
            <a:extLst>
              <a:ext uri="{FF2B5EF4-FFF2-40B4-BE49-F238E27FC236}">
                <a16:creationId xmlns:a16="http://schemas.microsoft.com/office/drawing/2014/main" id="{D3529BDC-2138-4053-9D20-8A92EB1C239E}"/>
              </a:ext>
            </a:extLst>
          </p:cNvPr>
          <p:cNvPicPr>
            <a:picLocks noChangeAspect="1"/>
          </p:cNvPicPr>
          <p:nvPr/>
        </p:nvPicPr>
        <p:blipFill>
          <a:blip r:embed="rId3"/>
          <a:stretch>
            <a:fillRect/>
          </a:stretch>
        </p:blipFill>
        <p:spPr>
          <a:xfrm>
            <a:off x="6531865" y="2342541"/>
            <a:ext cx="5331070" cy="2172917"/>
          </a:xfrm>
          <a:prstGeom prst="rect">
            <a:avLst/>
          </a:prstGeom>
        </p:spPr>
      </p:pic>
    </p:spTree>
    <p:extLst>
      <p:ext uri="{BB962C8B-B14F-4D97-AF65-F5344CB8AC3E}">
        <p14:creationId xmlns:p14="http://schemas.microsoft.com/office/powerpoint/2010/main" val="25942540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B3B3763-CE51-40D6-A2E4-B7090368B0EC}"/>
              </a:ext>
            </a:extLst>
          </p:cNvPr>
          <p:cNvSpPr>
            <a:spLocks noGrp="1"/>
          </p:cNvSpPr>
          <p:nvPr>
            <p:ph idx="1"/>
          </p:nvPr>
        </p:nvSpPr>
        <p:spPr>
          <a:xfrm>
            <a:off x="498417" y="1352362"/>
            <a:ext cx="11038053" cy="3946148"/>
          </a:xfrm>
        </p:spPr>
        <p:txBody>
          <a:bodyPr/>
          <a:lstStyle/>
          <a:p>
            <a:pPr marL="342900" indent="-342900">
              <a:buFont typeface="Arial" panose="020B0604020202020204" pitchFamily="34" charset="0"/>
              <a:buChar char="•"/>
            </a:pPr>
            <a:r>
              <a:rPr lang="en-US" dirty="0"/>
              <a:t>Where it fits, define an operation whose return type is the same as the type of its argument(s).</a:t>
            </a:r>
          </a:p>
          <a:p>
            <a:pPr marL="342900" indent="-342900">
              <a:buFont typeface="Arial" panose="020B0604020202020204" pitchFamily="34" charset="0"/>
              <a:buChar char="•"/>
            </a:pPr>
            <a:r>
              <a:rPr lang="en-US" dirty="0"/>
              <a:t>If the implementer has state that is used in the computation, then the implementer is effectively an argument of the operation, so the argument(s) and return value should be of the same type as the implementer. Such an operation is closed under the set of instances of that type.</a:t>
            </a:r>
          </a:p>
          <a:p>
            <a:pPr marL="342900" indent="-342900">
              <a:buFont typeface="Arial" panose="020B0604020202020204" pitchFamily="34" charset="0"/>
              <a:buChar char="•"/>
            </a:pPr>
            <a:r>
              <a:rPr lang="en-US" dirty="0"/>
              <a:t>A closed operation provides a high-level interface without introducing any dependency on other concepts.</a:t>
            </a:r>
          </a:p>
          <a:p>
            <a:pPr marL="342900" indent="-342900">
              <a:buFont typeface="Arial" panose="020B0604020202020204" pitchFamily="34" charset="0"/>
              <a:buChar char="•"/>
            </a:pPr>
            <a:r>
              <a:rPr lang="en-US" dirty="0"/>
              <a:t>This pattern is most often applied to the operations of a VALUE OBJECT. </a:t>
            </a:r>
          </a:p>
        </p:txBody>
      </p:sp>
      <p:sp>
        <p:nvSpPr>
          <p:cNvPr id="3" name="Text Placeholder 2">
            <a:extLst>
              <a:ext uri="{FF2B5EF4-FFF2-40B4-BE49-F238E27FC236}">
                <a16:creationId xmlns:a16="http://schemas.microsoft.com/office/drawing/2014/main" id="{9EAFBA1C-9305-4A63-9874-84AE6945E8CC}"/>
              </a:ext>
            </a:extLst>
          </p:cNvPr>
          <p:cNvSpPr>
            <a:spLocks noGrp="1"/>
          </p:cNvSpPr>
          <p:nvPr>
            <p:ph type="body" sz="quarter" idx="12"/>
          </p:nvPr>
        </p:nvSpPr>
        <p:spPr/>
        <p:txBody>
          <a:bodyPr/>
          <a:lstStyle/>
          <a:p>
            <a:r>
              <a:rPr lang="en-US" dirty="0"/>
              <a:t>Closure of Operations</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73D895CB-6B09-409D-94C2-C753ECB1829A}"/>
                  </a:ext>
                </a:extLst>
              </p:cNvPr>
              <p:cNvSpPr txBox="1"/>
              <p:nvPr/>
            </p:nvSpPr>
            <p:spPr>
              <a:xfrm>
                <a:off x="3033191" y="5367138"/>
                <a:ext cx="5968504" cy="73866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800" i="1" smtClean="0">
                          <a:latin typeface="Cambria Math" panose="02040503050406030204" pitchFamily="18" charset="0"/>
                        </a:rPr>
                        <m:t>𝑎</m:t>
                      </m:r>
                      <m:r>
                        <a:rPr lang="en-US" sz="4800" i="0">
                          <a:latin typeface="Cambria Math" panose="02040503050406030204" pitchFamily="18" charset="0"/>
                        </a:rPr>
                        <m:t>×</m:t>
                      </m:r>
                      <m:r>
                        <a:rPr lang="en-US" sz="4800" i="1">
                          <a:latin typeface="Cambria Math" panose="02040503050406030204" pitchFamily="18" charset="0"/>
                        </a:rPr>
                        <m:t>𝑏</m:t>
                      </m:r>
                      <m:r>
                        <a:rPr lang="en-US" sz="4800" i="0">
                          <a:latin typeface="Cambria Math" panose="02040503050406030204" pitchFamily="18" charset="0"/>
                        </a:rPr>
                        <m:t>∈</m:t>
                      </m:r>
                      <m:r>
                        <a:rPr lang="en-US" sz="4800" i="1">
                          <a:latin typeface="Cambria Math" panose="02040503050406030204" pitchFamily="18" charset="0"/>
                        </a:rPr>
                        <m:t>𝐺</m:t>
                      </m:r>
                      <m:r>
                        <a:rPr lang="en-US" sz="4800" i="0">
                          <a:latin typeface="Cambria Math" panose="02040503050406030204" pitchFamily="18" charset="0"/>
                        </a:rPr>
                        <m:t>,∀</m:t>
                      </m:r>
                      <m:r>
                        <a:rPr lang="en-US" sz="4800" i="1">
                          <a:latin typeface="Cambria Math" panose="02040503050406030204" pitchFamily="18" charset="0"/>
                        </a:rPr>
                        <m:t>𝑎</m:t>
                      </m:r>
                      <m:r>
                        <a:rPr lang="en-US" sz="4800" i="0">
                          <a:latin typeface="Cambria Math" panose="02040503050406030204" pitchFamily="18" charset="0"/>
                        </a:rPr>
                        <m:t>,</m:t>
                      </m:r>
                      <m:r>
                        <a:rPr lang="en-US" sz="4800" i="1">
                          <a:latin typeface="Cambria Math" panose="02040503050406030204" pitchFamily="18" charset="0"/>
                        </a:rPr>
                        <m:t>𝑏</m:t>
                      </m:r>
                      <m:r>
                        <a:rPr lang="en-US" sz="4800" i="0">
                          <a:latin typeface="Cambria Math" panose="02040503050406030204" pitchFamily="18" charset="0"/>
                        </a:rPr>
                        <m:t>∈</m:t>
                      </m:r>
                      <m:r>
                        <a:rPr lang="en-US" sz="4800" i="1">
                          <a:latin typeface="Cambria Math" panose="02040503050406030204" pitchFamily="18" charset="0"/>
                        </a:rPr>
                        <m:t>𝐺</m:t>
                      </m:r>
                    </m:oMath>
                  </m:oMathPara>
                </a14:m>
                <a:endParaRPr lang="en-US" sz="2400" dirty="0"/>
              </a:p>
            </p:txBody>
          </p:sp>
        </mc:Choice>
        <mc:Fallback xmlns="">
          <p:sp>
            <p:nvSpPr>
              <p:cNvPr id="5" name="TextBox 4">
                <a:extLst>
                  <a:ext uri="{FF2B5EF4-FFF2-40B4-BE49-F238E27FC236}">
                    <a16:creationId xmlns:a16="http://schemas.microsoft.com/office/drawing/2014/main" id="{73D895CB-6B09-409D-94C2-C753ECB1829A}"/>
                  </a:ext>
                </a:extLst>
              </p:cNvPr>
              <p:cNvSpPr txBox="1">
                <a:spLocks noRot="1" noChangeAspect="1" noMove="1" noResize="1" noEditPoints="1" noAdjustHandles="1" noChangeArrowheads="1" noChangeShapeType="1" noTextEdit="1"/>
              </p:cNvSpPr>
              <p:nvPr/>
            </p:nvSpPr>
            <p:spPr>
              <a:xfrm>
                <a:off x="3033191" y="5367138"/>
                <a:ext cx="5968504" cy="738664"/>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9309430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49FE133-FF4E-4029-8D0B-291BF433476E}"/>
              </a:ext>
            </a:extLst>
          </p:cNvPr>
          <p:cNvSpPr>
            <a:spLocks noGrp="1"/>
          </p:cNvSpPr>
          <p:nvPr>
            <p:ph type="body" sz="quarter" idx="10"/>
          </p:nvPr>
        </p:nvSpPr>
        <p:spPr/>
        <p:txBody>
          <a:bodyPr/>
          <a:lstStyle/>
          <a:p>
            <a:r>
              <a:rPr lang="en-US" dirty="0"/>
              <a:t>Applying Analysis Patterns</a:t>
            </a:r>
          </a:p>
          <a:p>
            <a:endParaRPr lang="en-US" dirty="0"/>
          </a:p>
        </p:txBody>
      </p:sp>
    </p:spTree>
    <p:extLst>
      <p:ext uri="{BB962C8B-B14F-4D97-AF65-F5344CB8AC3E}">
        <p14:creationId xmlns:p14="http://schemas.microsoft.com/office/powerpoint/2010/main" val="9323725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80A8350F-A7E3-4119-A2C7-791FC44859F5}"/>
              </a:ext>
            </a:extLst>
          </p:cNvPr>
          <p:cNvSpPr>
            <a:spLocks noGrp="1"/>
          </p:cNvSpPr>
          <p:nvPr>
            <p:ph type="body" sz="quarter" idx="12"/>
          </p:nvPr>
        </p:nvSpPr>
        <p:spPr/>
        <p:txBody>
          <a:bodyPr/>
          <a:lstStyle/>
          <a:p>
            <a:r>
              <a:rPr lang="en-US" dirty="0"/>
              <a:t>Other Books on DDD Topic</a:t>
            </a:r>
          </a:p>
        </p:txBody>
      </p:sp>
      <p:sp>
        <p:nvSpPr>
          <p:cNvPr id="3" name="Text Placeholder 2">
            <a:extLst>
              <a:ext uri="{FF2B5EF4-FFF2-40B4-BE49-F238E27FC236}">
                <a16:creationId xmlns:a16="http://schemas.microsoft.com/office/drawing/2014/main" id="{6D3C9355-3BBD-46B4-8AEB-A31688749E34}"/>
              </a:ext>
            </a:extLst>
          </p:cNvPr>
          <p:cNvSpPr>
            <a:spLocks noGrp="1"/>
          </p:cNvSpPr>
          <p:nvPr>
            <p:ph sz="half" idx="1"/>
          </p:nvPr>
        </p:nvSpPr>
        <p:spPr>
          <a:prstGeom prst="rect">
            <a:avLst/>
          </a:prstGeom>
        </p:spPr>
        <p:txBody>
          <a:bodyPr/>
          <a:lstStyle/>
          <a:p>
            <a:endParaRPr lang="en-US" dirty="0"/>
          </a:p>
          <a:p>
            <a:endParaRPr lang="en-US" dirty="0"/>
          </a:p>
        </p:txBody>
      </p:sp>
      <p:graphicFrame>
        <p:nvGraphicFramePr>
          <p:cNvPr id="2" name="Table 3">
            <a:extLst>
              <a:ext uri="{FF2B5EF4-FFF2-40B4-BE49-F238E27FC236}">
                <a16:creationId xmlns:a16="http://schemas.microsoft.com/office/drawing/2014/main" id="{459D6247-921D-48F2-993C-AC2A12712298}"/>
              </a:ext>
            </a:extLst>
          </p:cNvPr>
          <p:cNvGraphicFramePr>
            <a:graphicFrameLocks noGrp="1"/>
          </p:cNvGraphicFramePr>
          <p:nvPr>
            <p:extLst>
              <p:ext uri="{D42A27DB-BD31-4B8C-83A1-F6EECF244321}">
                <p14:modId xmlns:p14="http://schemas.microsoft.com/office/powerpoint/2010/main" val="3564413098"/>
              </p:ext>
            </p:extLst>
          </p:nvPr>
        </p:nvGraphicFramePr>
        <p:xfrm>
          <a:off x="489846" y="963038"/>
          <a:ext cx="11212308" cy="3318337"/>
        </p:xfrm>
        <a:graphic>
          <a:graphicData uri="http://schemas.openxmlformats.org/drawingml/2006/table">
            <a:tbl>
              <a:tblPr firstRow="1" bandRow="1">
                <a:tableStyleId>{2D5ABB26-0587-4C30-8999-92F81FD0307C}</a:tableStyleId>
              </a:tblPr>
              <a:tblGrid>
                <a:gridCol w="5606154">
                  <a:extLst>
                    <a:ext uri="{9D8B030D-6E8A-4147-A177-3AD203B41FA5}">
                      <a16:colId xmlns:a16="http://schemas.microsoft.com/office/drawing/2014/main" val="4090427817"/>
                    </a:ext>
                  </a:extLst>
                </a:gridCol>
                <a:gridCol w="5606154">
                  <a:extLst>
                    <a:ext uri="{9D8B030D-6E8A-4147-A177-3AD203B41FA5}">
                      <a16:colId xmlns:a16="http://schemas.microsoft.com/office/drawing/2014/main" val="286045117"/>
                    </a:ext>
                  </a:extLst>
                </a:gridCol>
              </a:tblGrid>
              <a:tr h="67120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0" i="0" kern="1200" dirty="0">
                          <a:solidFill>
                            <a:schemeClr val="tx1"/>
                          </a:solidFill>
                          <a:effectLst/>
                          <a:latin typeface="+mn-lt"/>
                          <a:ea typeface="+mn-ea"/>
                          <a:cs typeface="+mn-cs"/>
                          <a:hlinkClick r:id="rId3"/>
                        </a:rPr>
                        <a:t>Domain-Driven Design Distilled</a:t>
                      </a:r>
                      <a:r>
                        <a:rPr lang="en-US" sz="2400" b="0" i="0" kern="1200" dirty="0">
                          <a:solidFill>
                            <a:schemeClr val="tx1"/>
                          </a:solidFill>
                          <a:effectLst/>
                          <a:latin typeface="+mn-lt"/>
                          <a:ea typeface="+mn-ea"/>
                          <a:cs typeface="+mn-cs"/>
                        </a:rPr>
                        <a:t> by Vaughn Vernon</a:t>
                      </a:r>
                      <a:endParaRPr lang="en-US" sz="2400" dirty="0"/>
                    </a:p>
                  </a:txBody>
                  <a:tcPr/>
                </a:tc>
                <a:tc>
                  <a:txBody>
                    <a:bodyPr/>
                    <a:lstStyle/>
                    <a:p>
                      <a:r>
                        <a:rPr lang="en-US" sz="2400" b="0" i="0" kern="1200" dirty="0">
                          <a:solidFill>
                            <a:schemeClr val="tx1"/>
                          </a:solidFill>
                          <a:effectLst/>
                          <a:latin typeface="+mn-lt"/>
                          <a:ea typeface="+mn-ea"/>
                          <a:cs typeface="+mn-cs"/>
                          <a:hlinkClick r:id="rId4"/>
                        </a:rPr>
                        <a:t>Implementing Domain-Driven Design</a:t>
                      </a:r>
                      <a:r>
                        <a:rPr lang="en-US" sz="2400" b="0" i="0" kern="1200" dirty="0">
                          <a:solidFill>
                            <a:schemeClr val="tx1"/>
                          </a:solidFill>
                          <a:effectLst/>
                          <a:latin typeface="+mn-lt"/>
                          <a:ea typeface="+mn-ea"/>
                          <a:cs typeface="+mn-cs"/>
                        </a:rPr>
                        <a:t> by Vaughn Vernon</a:t>
                      </a:r>
                      <a:endParaRPr lang="en-US" sz="2400" dirty="0"/>
                    </a:p>
                  </a:txBody>
                  <a:tcPr/>
                </a:tc>
                <a:extLst>
                  <a:ext uri="{0D108BD9-81ED-4DB2-BD59-A6C34878D82A}">
                    <a16:rowId xmlns:a16="http://schemas.microsoft.com/office/drawing/2014/main" val="3721469152"/>
                  </a:ext>
                </a:extLst>
              </a:tr>
              <a:tr h="2495377">
                <a:tc>
                  <a:txBody>
                    <a:bodyPr/>
                    <a:lstStyle/>
                    <a:p>
                      <a:endParaRPr lang="en-US" dirty="0"/>
                    </a:p>
                  </a:txBody>
                  <a:tcPr/>
                </a:tc>
                <a:tc>
                  <a:txBody>
                    <a:bodyPr/>
                    <a:lstStyle/>
                    <a:p>
                      <a:endParaRPr lang="en-US" dirty="0"/>
                    </a:p>
                  </a:txBody>
                  <a:tcPr>
                    <a:noFill/>
                  </a:tcPr>
                </a:tc>
                <a:extLst>
                  <a:ext uri="{0D108BD9-81ED-4DB2-BD59-A6C34878D82A}">
                    <a16:rowId xmlns:a16="http://schemas.microsoft.com/office/drawing/2014/main" val="1254971933"/>
                  </a:ext>
                </a:extLst>
              </a:tr>
            </a:tbl>
          </a:graphicData>
        </a:graphic>
      </p:graphicFrame>
      <p:pic>
        <p:nvPicPr>
          <p:cNvPr id="12" name="Picture 11">
            <a:extLst>
              <a:ext uri="{FF2B5EF4-FFF2-40B4-BE49-F238E27FC236}">
                <a16:creationId xmlns:a16="http://schemas.microsoft.com/office/drawing/2014/main" id="{5C8B3DEA-3893-4DFA-B49E-EE124525E3DE}"/>
              </a:ext>
            </a:extLst>
          </p:cNvPr>
          <p:cNvPicPr>
            <a:picLocks noChangeAspect="1"/>
          </p:cNvPicPr>
          <p:nvPr/>
        </p:nvPicPr>
        <p:blipFill>
          <a:blip r:embed="rId5"/>
          <a:stretch>
            <a:fillRect/>
          </a:stretch>
        </p:blipFill>
        <p:spPr>
          <a:xfrm>
            <a:off x="1490924" y="1924952"/>
            <a:ext cx="3392518" cy="4460132"/>
          </a:xfrm>
          <a:prstGeom prst="rect">
            <a:avLst/>
          </a:prstGeom>
        </p:spPr>
      </p:pic>
      <p:pic>
        <p:nvPicPr>
          <p:cNvPr id="13" name="Picture 12">
            <a:extLst>
              <a:ext uri="{FF2B5EF4-FFF2-40B4-BE49-F238E27FC236}">
                <a16:creationId xmlns:a16="http://schemas.microsoft.com/office/drawing/2014/main" id="{DE2F9E4D-E6F9-48AC-BCB4-BD839834A4C2}"/>
              </a:ext>
            </a:extLst>
          </p:cNvPr>
          <p:cNvPicPr>
            <a:picLocks noChangeAspect="1"/>
          </p:cNvPicPr>
          <p:nvPr/>
        </p:nvPicPr>
        <p:blipFill>
          <a:blip r:embed="rId6"/>
          <a:stretch>
            <a:fillRect/>
          </a:stretch>
        </p:blipFill>
        <p:spPr>
          <a:xfrm>
            <a:off x="7435669" y="1924952"/>
            <a:ext cx="3265407" cy="4465158"/>
          </a:xfrm>
          <a:prstGeom prst="rect">
            <a:avLst/>
          </a:prstGeom>
        </p:spPr>
      </p:pic>
    </p:spTree>
    <p:extLst>
      <p:ext uri="{BB962C8B-B14F-4D97-AF65-F5344CB8AC3E}">
        <p14:creationId xmlns:p14="http://schemas.microsoft.com/office/powerpoint/2010/main" val="407470146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FF96931-CCDB-47D1-B982-0BFE2F5C618C}"/>
              </a:ext>
            </a:extLst>
          </p:cNvPr>
          <p:cNvSpPr>
            <a:spLocks noGrp="1"/>
          </p:cNvSpPr>
          <p:nvPr>
            <p:ph idx="1"/>
          </p:nvPr>
        </p:nvSpPr>
        <p:spPr>
          <a:xfrm>
            <a:off x="498418" y="1352362"/>
            <a:ext cx="6992146" cy="4767330"/>
          </a:xfrm>
        </p:spPr>
        <p:txBody>
          <a:bodyPr/>
          <a:lstStyle/>
          <a:p>
            <a:pPr marL="342900" indent="-342900">
              <a:buFont typeface="Arial" panose="020B0604020202020204" pitchFamily="34" charset="0"/>
              <a:buChar char="•"/>
            </a:pPr>
            <a:r>
              <a:rPr lang="en-US" b="0" dirty="0"/>
              <a:t>In </a:t>
            </a:r>
            <a:r>
              <a:rPr lang="en-US" b="0" i="1" dirty="0"/>
              <a:t>Analysis Patterns: Reusable Object Models</a:t>
            </a:r>
            <a:r>
              <a:rPr lang="en-US" b="0" dirty="0"/>
              <a:t>, Martin Fowler defined his patterns this way:</a:t>
            </a:r>
          </a:p>
          <a:p>
            <a:pPr marL="1028700" lvl="1" indent="-342900"/>
            <a:r>
              <a:rPr lang="en-US" sz="2400" b="0" i="1" dirty="0"/>
              <a:t>Analysis patterns are groups of concepts that represent a common construction in business modeling. It may be relevant to only one domain or it may span many domains.</a:t>
            </a:r>
            <a:endParaRPr lang="ru-UA" b="0" i="1" dirty="0"/>
          </a:p>
        </p:txBody>
      </p:sp>
      <p:sp>
        <p:nvSpPr>
          <p:cNvPr id="3" name="Text Placeholder 2">
            <a:extLst>
              <a:ext uri="{FF2B5EF4-FFF2-40B4-BE49-F238E27FC236}">
                <a16:creationId xmlns:a16="http://schemas.microsoft.com/office/drawing/2014/main" id="{CBA50F54-F9F0-49C1-A1C9-8D18F10A83B3}"/>
              </a:ext>
            </a:extLst>
          </p:cNvPr>
          <p:cNvSpPr>
            <a:spLocks noGrp="1"/>
          </p:cNvSpPr>
          <p:nvPr>
            <p:ph type="body" sz="quarter" idx="12"/>
          </p:nvPr>
        </p:nvSpPr>
        <p:spPr/>
        <p:txBody>
          <a:bodyPr/>
          <a:lstStyle/>
          <a:p>
            <a:r>
              <a:rPr lang="en-US" dirty="0"/>
              <a:t>Definition of Analysis Patterns</a:t>
            </a:r>
          </a:p>
        </p:txBody>
      </p:sp>
      <p:pic>
        <p:nvPicPr>
          <p:cNvPr id="4" name="Picture 3">
            <a:extLst>
              <a:ext uri="{FF2B5EF4-FFF2-40B4-BE49-F238E27FC236}">
                <a16:creationId xmlns:a16="http://schemas.microsoft.com/office/drawing/2014/main" id="{4044C775-1968-4401-ABA4-F8BD9EDFCEFA}"/>
              </a:ext>
            </a:extLst>
          </p:cNvPr>
          <p:cNvPicPr>
            <a:picLocks noChangeAspect="1"/>
          </p:cNvPicPr>
          <p:nvPr/>
        </p:nvPicPr>
        <p:blipFill>
          <a:blip r:embed="rId3"/>
          <a:stretch>
            <a:fillRect/>
          </a:stretch>
        </p:blipFill>
        <p:spPr>
          <a:xfrm>
            <a:off x="7961756" y="1352362"/>
            <a:ext cx="3729286" cy="4717843"/>
          </a:xfrm>
          <a:prstGeom prst="rect">
            <a:avLst/>
          </a:prstGeom>
        </p:spPr>
      </p:pic>
    </p:spTree>
    <p:extLst>
      <p:ext uri="{BB962C8B-B14F-4D97-AF65-F5344CB8AC3E}">
        <p14:creationId xmlns:p14="http://schemas.microsoft.com/office/powerpoint/2010/main" val="189898278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FF96931-CCDB-47D1-B982-0BFE2F5C618C}"/>
              </a:ext>
            </a:extLst>
          </p:cNvPr>
          <p:cNvSpPr>
            <a:spLocks noGrp="1"/>
          </p:cNvSpPr>
          <p:nvPr>
            <p:ph idx="1"/>
          </p:nvPr>
        </p:nvSpPr>
        <p:spPr/>
        <p:txBody>
          <a:bodyPr/>
          <a:lstStyle/>
          <a:p>
            <a:pPr marL="342900" indent="-342900">
              <a:buFont typeface="Arial" panose="020B0604020202020204" pitchFamily="34" charset="0"/>
              <a:buChar char="•"/>
            </a:pPr>
            <a:r>
              <a:rPr lang="en-US" dirty="0"/>
              <a:t>When you are lucky enough to have an analysis pattern, it hardly ever is the answer to your particular needs.</a:t>
            </a:r>
          </a:p>
          <a:p>
            <a:pPr marL="342900" indent="-342900">
              <a:buFont typeface="Arial" panose="020B0604020202020204" pitchFamily="34" charset="0"/>
              <a:buChar char="•"/>
            </a:pPr>
            <a:r>
              <a:rPr lang="en-US" dirty="0"/>
              <a:t>Yet it offers valuable leads in your investigation, and it provides cleanly abstracted vocabulary.</a:t>
            </a:r>
          </a:p>
          <a:p>
            <a:pPr marL="342900" indent="-342900">
              <a:buFont typeface="Arial" panose="020B0604020202020204" pitchFamily="34" charset="0"/>
              <a:buChar char="•"/>
            </a:pPr>
            <a:r>
              <a:rPr lang="en-US" dirty="0"/>
              <a:t>It should also give you guidance about implementation consequences that will save you pain down the road. </a:t>
            </a:r>
            <a:endParaRPr lang="ru-UA" b="0" dirty="0"/>
          </a:p>
        </p:txBody>
      </p:sp>
      <p:sp>
        <p:nvSpPr>
          <p:cNvPr id="3" name="Text Placeholder 2">
            <a:extLst>
              <a:ext uri="{FF2B5EF4-FFF2-40B4-BE49-F238E27FC236}">
                <a16:creationId xmlns:a16="http://schemas.microsoft.com/office/drawing/2014/main" id="{CBA50F54-F9F0-49C1-A1C9-8D18F10A83B3}"/>
              </a:ext>
            </a:extLst>
          </p:cNvPr>
          <p:cNvSpPr>
            <a:spLocks noGrp="1"/>
          </p:cNvSpPr>
          <p:nvPr>
            <p:ph type="body" sz="quarter" idx="12"/>
          </p:nvPr>
        </p:nvSpPr>
        <p:spPr/>
        <p:txBody>
          <a:bodyPr/>
          <a:lstStyle/>
          <a:p>
            <a:r>
              <a:rPr lang="en-US" dirty="0"/>
              <a:t>Analysis Patterns are Knowledge to Draw On</a:t>
            </a:r>
          </a:p>
        </p:txBody>
      </p:sp>
    </p:spTree>
    <p:extLst>
      <p:ext uri="{BB962C8B-B14F-4D97-AF65-F5344CB8AC3E}">
        <p14:creationId xmlns:p14="http://schemas.microsoft.com/office/powerpoint/2010/main" val="145016855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49FE133-FF4E-4029-8D0B-291BF433476E}"/>
              </a:ext>
            </a:extLst>
          </p:cNvPr>
          <p:cNvSpPr>
            <a:spLocks noGrp="1"/>
          </p:cNvSpPr>
          <p:nvPr>
            <p:ph type="body" sz="quarter" idx="10"/>
          </p:nvPr>
        </p:nvSpPr>
        <p:spPr/>
        <p:txBody>
          <a:bodyPr/>
          <a:lstStyle/>
          <a:p>
            <a:r>
              <a:rPr lang="en-US" dirty="0"/>
              <a:t>Relating Design Patterns to the Model</a:t>
            </a:r>
          </a:p>
          <a:p>
            <a:endParaRPr lang="en-US" dirty="0"/>
          </a:p>
        </p:txBody>
      </p:sp>
    </p:spTree>
    <p:extLst>
      <p:ext uri="{BB962C8B-B14F-4D97-AF65-F5344CB8AC3E}">
        <p14:creationId xmlns:p14="http://schemas.microsoft.com/office/powerpoint/2010/main" val="292849488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FF96931-CCDB-47D1-B982-0BFE2F5C618C}"/>
              </a:ext>
            </a:extLst>
          </p:cNvPr>
          <p:cNvSpPr>
            <a:spLocks noGrp="1"/>
          </p:cNvSpPr>
          <p:nvPr>
            <p:ph idx="1"/>
          </p:nvPr>
        </p:nvSpPr>
        <p:spPr>
          <a:xfrm>
            <a:off x="498418" y="1352362"/>
            <a:ext cx="7463338" cy="4767330"/>
          </a:xfrm>
        </p:spPr>
        <p:txBody>
          <a:bodyPr/>
          <a:lstStyle/>
          <a:p>
            <a:pPr marL="342900" indent="-342900">
              <a:buFont typeface="Arial" panose="020B0604020202020204" pitchFamily="34" charset="0"/>
              <a:buChar char="•"/>
            </a:pPr>
            <a:r>
              <a:rPr lang="en-US" b="0" dirty="0"/>
              <a:t>Some, not all, of the patterns in </a:t>
            </a:r>
            <a:r>
              <a:rPr lang="en-US" b="0" i="1" dirty="0"/>
              <a:t>Design Patterns</a:t>
            </a:r>
            <a:r>
              <a:rPr lang="en-US" b="0" dirty="0"/>
              <a:t> can be used as domain patterns. Doing so requires a shift in emphasis.</a:t>
            </a:r>
          </a:p>
          <a:p>
            <a:pPr marL="342900" indent="-342900">
              <a:buFont typeface="Arial" panose="020B0604020202020204" pitchFamily="34" charset="0"/>
              <a:buChar char="•"/>
            </a:pPr>
            <a:r>
              <a:rPr lang="en-US" b="0" dirty="0"/>
              <a:t>Design Patterns presents a catalog of design elements that have solved problems commonly encountered in a variety of contexts. These patterns are presented in purely technical terms.</a:t>
            </a:r>
          </a:p>
          <a:p>
            <a:pPr marL="342900" indent="-342900">
              <a:buFont typeface="Arial" panose="020B0604020202020204" pitchFamily="34" charset="0"/>
              <a:buChar char="•"/>
            </a:pPr>
            <a:r>
              <a:rPr lang="en-US" b="0" dirty="0"/>
              <a:t>But a subset of these elements can be applied in the broader context of domain modeling and design, as they correspond to general concepts that emerge in many domains.</a:t>
            </a:r>
            <a:endParaRPr lang="ru-UA" b="0" dirty="0"/>
          </a:p>
        </p:txBody>
      </p:sp>
      <p:sp>
        <p:nvSpPr>
          <p:cNvPr id="3" name="Text Placeholder 2">
            <a:extLst>
              <a:ext uri="{FF2B5EF4-FFF2-40B4-BE49-F238E27FC236}">
                <a16:creationId xmlns:a16="http://schemas.microsoft.com/office/drawing/2014/main" id="{CBA50F54-F9F0-49C1-A1C9-8D18F10A83B3}"/>
              </a:ext>
            </a:extLst>
          </p:cNvPr>
          <p:cNvSpPr>
            <a:spLocks noGrp="1"/>
          </p:cNvSpPr>
          <p:nvPr>
            <p:ph type="body" sz="quarter" idx="12"/>
          </p:nvPr>
        </p:nvSpPr>
        <p:spPr/>
        <p:txBody>
          <a:bodyPr/>
          <a:lstStyle/>
          <a:p>
            <a:r>
              <a:rPr lang="en-US" sz="2000" dirty="0"/>
              <a:t>Difference Between Design Patterns and Domain Patterns</a:t>
            </a:r>
          </a:p>
        </p:txBody>
      </p:sp>
      <p:pic>
        <p:nvPicPr>
          <p:cNvPr id="4" name="Picture 3">
            <a:extLst>
              <a:ext uri="{FF2B5EF4-FFF2-40B4-BE49-F238E27FC236}">
                <a16:creationId xmlns:a16="http://schemas.microsoft.com/office/drawing/2014/main" id="{58BC83A3-8DC7-46F7-A189-D3819C95434D}"/>
              </a:ext>
            </a:extLst>
          </p:cNvPr>
          <p:cNvPicPr>
            <a:picLocks noChangeAspect="1"/>
          </p:cNvPicPr>
          <p:nvPr/>
        </p:nvPicPr>
        <p:blipFill>
          <a:blip r:embed="rId3"/>
          <a:stretch>
            <a:fillRect/>
          </a:stretch>
        </p:blipFill>
        <p:spPr>
          <a:xfrm>
            <a:off x="8219994" y="1352362"/>
            <a:ext cx="3565577" cy="4767330"/>
          </a:xfrm>
          <a:prstGeom prst="rect">
            <a:avLst/>
          </a:prstGeom>
        </p:spPr>
      </p:pic>
    </p:spTree>
    <p:extLst>
      <p:ext uri="{BB962C8B-B14F-4D97-AF65-F5344CB8AC3E}">
        <p14:creationId xmlns:p14="http://schemas.microsoft.com/office/powerpoint/2010/main" val="74901432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FF96931-CCDB-47D1-B982-0BFE2F5C618C}"/>
              </a:ext>
            </a:extLst>
          </p:cNvPr>
          <p:cNvSpPr>
            <a:spLocks noGrp="1"/>
          </p:cNvSpPr>
          <p:nvPr>
            <p:ph idx="1"/>
          </p:nvPr>
        </p:nvSpPr>
        <p:spPr>
          <a:xfrm>
            <a:off x="498418" y="1352362"/>
            <a:ext cx="5597582" cy="4767330"/>
          </a:xfrm>
        </p:spPr>
        <p:txBody>
          <a:bodyPr/>
          <a:lstStyle/>
          <a:p>
            <a:pPr marL="342900" indent="-342900">
              <a:buFont typeface="Arial" panose="020B0604020202020204" pitchFamily="34" charset="0"/>
              <a:buChar char="•"/>
            </a:pPr>
            <a:r>
              <a:rPr lang="en-US" dirty="0"/>
              <a:t>In computer programming, the strategy pattern (also known as the policy pattern) is a behavioral software design pattern that enables selecting an algorithm at runtime. Instead of implementing a single algorithm directly, code receives run-time instructions as to which in a family of algorithms to use.</a:t>
            </a:r>
            <a:endParaRPr lang="ru-UA" b="0" dirty="0"/>
          </a:p>
        </p:txBody>
      </p:sp>
      <p:sp>
        <p:nvSpPr>
          <p:cNvPr id="3" name="Text Placeholder 2">
            <a:extLst>
              <a:ext uri="{FF2B5EF4-FFF2-40B4-BE49-F238E27FC236}">
                <a16:creationId xmlns:a16="http://schemas.microsoft.com/office/drawing/2014/main" id="{CBA50F54-F9F0-49C1-A1C9-8D18F10A83B3}"/>
              </a:ext>
            </a:extLst>
          </p:cNvPr>
          <p:cNvSpPr>
            <a:spLocks noGrp="1"/>
          </p:cNvSpPr>
          <p:nvPr>
            <p:ph type="body" sz="quarter" idx="12"/>
          </p:nvPr>
        </p:nvSpPr>
        <p:spPr/>
        <p:txBody>
          <a:bodyPr/>
          <a:lstStyle/>
          <a:p>
            <a:r>
              <a:rPr lang="en-US" dirty="0"/>
              <a:t>Strategy (a.k.a. Policy)</a:t>
            </a:r>
          </a:p>
        </p:txBody>
      </p:sp>
      <p:pic>
        <p:nvPicPr>
          <p:cNvPr id="5" name="Picture 4">
            <a:extLst>
              <a:ext uri="{FF2B5EF4-FFF2-40B4-BE49-F238E27FC236}">
                <a16:creationId xmlns:a16="http://schemas.microsoft.com/office/drawing/2014/main" id="{0B63A214-5437-477D-8D3E-8A84F38D8F74}"/>
              </a:ext>
            </a:extLst>
          </p:cNvPr>
          <p:cNvPicPr>
            <a:picLocks noChangeAspect="1"/>
          </p:cNvPicPr>
          <p:nvPr/>
        </p:nvPicPr>
        <p:blipFill>
          <a:blip r:embed="rId3"/>
          <a:stretch>
            <a:fillRect/>
          </a:stretch>
        </p:blipFill>
        <p:spPr>
          <a:xfrm>
            <a:off x="6259647" y="2159419"/>
            <a:ext cx="5820587" cy="3153215"/>
          </a:xfrm>
          <a:prstGeom prst="rect">
            <a:avLst/>
          </a:prstGeom>
        </p:spPr>
      </p:pic>
    </p:spTree>
    <p:extLst>
      <p:ext uri="{BB962C8B-B14F-4D97-AF65-F5344CB8AC3E}">
        <p14:creationId xmlns:p14="http://schemas.microsoft.com/office/powerpoint/2010/main" val="149144596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FF96931-CCDB-47D1-B982-0BFE2F5C618C}"/>
              </a:ext>
            </a:extLst>
          </p:cNvPr>
          <p:cNvSpPr>
            <a:spLocks noGrp="1"/>
          </p:cNvSpPr>
          <p:nvPr>
            <p:ph idx="1"/>
          </p:nvPr>
        </p:nvSpPr>
        <p:spPr>
          <a:xfrm>
            <a:off x="525293" y="1352362"/>
            <a:ext cx="11147897" cy="4767330"/>
          </a:xfrm>
        </p:spPr>
        <p:txBody>
          <a:bodyPr/>
          <a:lstStyle/>
          <a:p>
            <a:pPr marL="342900" indent="-342900">
              <a:buFont typeface="Arial" panose="020B0604020202020204" pitchFamily="34" charset="0"/>
              <a:buChar char="•"/>
            </a:pPr>
            <a:r>
              <a:rPr lang="en-US" dirty="0"/>
              <a:t>Domain models contain processes that are not technically motivated but actually meaningful in the problem domain. When alternative processes must be provided, the complexity of choosing the appropriate process combines with the complexity of the multiple processes themselves, and things get out of hand.</a:t>
            </a:r>
          </a:p>
          <a:p>
            <a:pPr marL="342900" indent="-342900">
              <a:buFont typeface="Arial" panose="020B0604020202020204" pitchFamily="34" charset="0"/>
              <a:buChar char="•"/>
            </a:pPr>
            <a:r>
              <a:rPr lang="en-US" dirty="0"/>
              <a:t>In such cases, factor the varying part of a process into a separate “strategy” object in the model. Factor apart a rule and the behavior it governs. Implement the rule or substitutable process following the STRATEGY design pattern.</a:t>
            </a:r>
          </a:p>
          <a:p>
            <a:endParaRPr lang="ru-UA" b="0" dirty="0"/>
          </a:p>
        </p:txBody>
      </p:sp>
      <p:sp>
        <p:nvSpPr>
          <p:cNvPr id="3" name="Text Placeholder 2">
            <a:extLst>
              <a:ext uri="{FF2B5EF4-FFF2-40B4-BE49-F238E27FC236}">
                <a16:creationId xmlns:a16="http://schemas.microsoft.com/office/drawing/2014/main" id="{CBA50F54-F9F0-49C1-A1C9-8D18F10A83B3}"/>
              </a:ext>
            </a:extLst>
          </p:cNvPr>
          <p:cNvSpPr>
            <a:spLocks noGrp="1"/>
          </p:cNvSpPr>
          <p:nvPr>
            <p:ph type="body" sz="quarter" idx="12"/>
          </p:nvPr>
        </p:nvSpPr>
        <p:spPr/>
        <p:txBody>
          <a:bodyPr/>
          <a:lstStyle/>
          <a:p>
            <a:r>
              <a:rPr lang="en-US" dirty="0"/>
              <a:t>Strategy (Policy) in Domain Model</a:t>
            </a:r>
          </a:p>
        </p:txBody>
      </p:sp>
    </p:spTree>
    <p:extLst>
      <p:ext uri="{BB962C8B-B14F-4D97-AF65-F5344CB8AC3E}">
        <p14:creationId xmlns:p14="http://schemas.microsoft.com/office/powerpoint/2010/main" val="36599254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4414ABE-C7C1-421A-9652-78C30D0C55A0}"/>
              </a:ext>
            </a:extLst>
          </p:cNvPr>
          <p:cNvSpPr>
            <a:spLocks noGrp="1"/>
          </p:cNvSpPr>
          <p:nvPr>
            <p:ph type="body" sz="quarter" idx="12"/>
          </p:nvPr>
        </p:nvSpPr>
        <p:spPr/>
        <p:txBody>
          <a:bodyPr/>
          <a:lstStyle/>
          <a:p>
            <a:r>
              <a:rPr lang="en-US" dirty="0"/>
              <a:t>Strategy (Policy) in Domain Model</a:t>
            </a:r>
          </a:p>
        </p:txBody>
      </p:sp>
      <p:pic>
        <p:nvPicPr>
          <p:cNvPr id="5" name="Picture 4">
            <a:extLst>
              <a:ext uri="{FF2B5EF4-FFF2-40B4-BE49-F238E27FC236}">
                <a16:creationId xmlns:a16="http://schemas.microsoft.com/office/drawing/2014/main" id="{5006BBA9-5209-40B6-B7BB-8E820FC80017}"/>
              </a:ext>
            </a:extLst>
          </p:cNvPr>
          <p:cNvPicPr>
            <a:picLocks noChangeAspect="1"/>
          </p:cNvPicPr>
          <p:nvPr/>
        </p:nvPicPr>
        <p:blipFill>
          <a:blip r:embed="rId2"/>
          <a:stretch>
            <a:fillRect/>
          </a:stretch>
        </p:blipFill>
        <p:spPr>
          <a:xfrm>
            <a:off x="2204434" y="1286537"/>
            <a:ext cx="7783131" cy="4647025"/>
          </a:xfrm>
          <a:prstGeom prst="rect">
            <a:avLst/>
          </a:prstGeom>
        </p:spPr>
      </p:pic>
    </p:spTree>
    <p:extLst>
      <p:ext uri="{BB962C8B-B14F-4D97-AF65-F5344CB8AC3E}">
        <p14:creationId xmlns:p14="http://schemas.microsoft.com/office/powerpoint/2010/main" val="191375006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49FE133-FF4E-4029-8D0B-291BF433476E}"/>
              </a:ext>
            </a:extLst>
          </p:cNvPr>
          <p:cNvSpPr>
            <a:spLocks noGrp="1"/>
          </p:cNvSpPr>
          <p:nvPr>
            <p:ph type="body" sz="quarter" idx="10"/>
          </p:nvPr>
        </p:nvSpPr>
        <p:spPr/>
        <p:txBody>
          <a:bodyPr/>
          <a:lstStyle/>
          <a:p>
            <a:r>
              <a:rPr lang="en-US" dirty="0"/>
              <a:t>Refactoring Toward Deeper Insight</a:t>
            </a:r>
          </a:p>
          <a:p>
            <a:endParaRPr lang="en-US" dirty="0"/>
          </a:p>
        </p:txBody>
      </p:sp>
    </p:spTree>
    <p:extLst>
      <p:ext uri="{BB962C8B-B14F-4D97-AF65-F5344CB8AC3E}">
        <p14:creationId xmlns:p14="http://schemas.microsoft.com/office/powerpoint/2010/main" val="224923471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FF96931-CCDB-47D1-B982-0BFE2F5C618C}"/>
              </a:ext>
            </a:extLst>
          </p:cNvPr>
          <p:cNvSpPr>
            <a:spLocks noGrp="1"/>
          </p:cNvSpPr>
          <p:nvPr>
            <p:ph idx="1"/>
          </p:nvPr>
        </p:nvSpPr>
        <p:spPr>
          <a:xfrm>
            <a:off x="498418" y="1352362"/>
            <a:ext cx="7463338" cy="4767330"/>
          </a:xfrm>
        </p:spPr>
        <p:txBody>
          <a:bodyPr/>
          <a:lstStyle/>
          <a:p>
            <a:r>
              <a:rPr lang="en-US" dirty="0"/>
              <a:t>There are three things you have to focus on:</a:t>
            </a:r>
          </a:p>
          <a:p>
            <a:pPr marL="457200" indent="-457200">
              <a:buFont typeface="+mj-lt"/>
              <a:buAutoNum type="arabicPeriod"/>
            </a:pPr>
            <a:r>
              <a:rPr lang="en-US" dirty="0"/>
              <a:t>Live in the domain.</a:t>
            </a:r>
          </a:p>
          <a:p>
            <a:pPr marL="457200" indent="-457200">
              <a:buFont typeface="+mj-lt"/>
              <a:buAutoNum type="arabicPeriod"/>
            </a:pPr>
            <a:r>
              <a:rPr lang="en-US" dirty="0"/>
              <a:t>Keep looking at things a different way.</a:t>
            </a:r>
          </a:p>
          <a:p>
            <a:pPr marL="457200" indent="-457200">
              <a:buFont typeface="+mj-lt"/>
              <a:buAutoNum type="arabicPeriod"/>
            </a:pPr>
            <a:r>
              <a:rPr lang="en-US" dirty="0"/>
              <a:t>Maintain an unbroken dialog with domain experts.</a:t>
            </a:r>
          </a:p>
          <a:p>
            <a:endParaRPr lang="ru-UA" b="0" dirty="0"/>
          </a:p>
        </p:txBody>
      </p:sp>
      <p:sp>
        <p:nvSpPr>
          <p:cNvPr id="3" name="Text Placeholder 2">
            <a:extLst>
              <a:ext uri="{FF2B5EF4-FFF2-40B4-BE49-F238E27FC236}">
                <a16:creationId xmlns:a16="http://schemas.microsoft.com/office/drawing/2014/main" id="{CBA50F54-F9F0-49C1-A1C9-8D18F10A83B3}"/>
              </a:ext>
            </a:extLst>
          </p:cNvPr>
          <p:cNvSpPr>
            <a:spLocks noGrp="1"/>
          </p:cNvSpPr>
          <p:nvPr>
            <p:ph type="body" sz="quarter" idx="12"/>
          </p:nvPr>
        </p:nvSpPr>
        <p:spPr/>
        <p:txBody>
          <a:bodyPr/>
          <a:lstStyle/>
          <a:p>
            <a:r>
              <a:rPr lang="en-US" dirty="0"/>
              <a:t>Things to Focus On </a:t>
            </a:r>
          </a:p>
        </p:txBody>
      </p:sp>
      <p:pic>
        <p:nvPicPr>
          <p:cNvPr id="9218" name="Picture 2" descr="Image result for focus icon">
            <a:extLst>
              <a:ext uri="{FF2B5EF4-FFF2-40B4-BE49-F238E27FC236}">
                <a16:creationId xmlns:a16="http://schemas.microsoft.com/office/drawing/2014/main" id="{2F5A359E-CBA2-462C-9F83-D2ACE4324A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61756" y="738308"/>
            <a:ext cx="3907077" cy="39070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566085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FF96931-CCDB-47D1-B982-0BFE2F5C618C}"/>
              </a:ext>
            </a:extLst>
          </p:cNvPr>
          <p:cNvSpPr>
            <a:spLocks noGrp="1"/>
          </p:cNvSpPr>
          <p:nvPr>
            <p:ph idx="1"/>
          </p:nvPr>
        </p:nvSpPr>
        <p:spPr>
          <a:xfrm>
            <a:off x="498418" y="1352362"/>
            <a:ext cx="7463338" cy="4767330"/>
          </a:xfrm>
        </p:spPr>
        <p:txBody>
          <a:bodyPr/>
          <a:lstStyle/>
          <a:p>
            <a:pPr marL="342900" indent="-342900">
              <a:buFont typeface="Arial" panose="020B0604020202020204" pitchFamily="34" charset="0"/>
              <a:buChar char="•"/>
            </a:pPr>
            <a:r>
              <a:rPr lang="en-US" dirty="0"/>
              <a:t>The process of brainstorming for missing concepts and better models has a great capacity to absorb ideas from any source, combine them with local knowledge, and continue crunching to find answers to the current situation.</a:t>
            </a:r>
          </a:p>
          <a:p>
            <a:pPr marL="342900" indent="-342900">
              <a:buFont typeface="Arial" panose="020B0604020202020204" pitchFamily="34" charset="0"/>
              <a:buChar char="•"/>
            </a:pPr>
            <a:r>
              <a:rPr lang="en-US" dirty="0"/>
              <a:t>You can get ideas from books and other sources of knowledge about the domain itself.</a:t>
            </a:r>
          </a:p>
          <a:p>
            <a:pPr marL="342900" indent="-342900">
              <a:buFont typeface="Arial" panose="020B0604020202020204" pitchFamily="34" charset="0"/>
              <a:buChar char="•"/>
            </a:pPr>
            <a:r>
              <a:rPr lang="en-US" dirty="0"/>
              <a:t>Sometimes you can draw on the experience of others in the form of analysis patterns.</a:t>
            </a:r>
          </a:p>
          <a:p>
            <a:pPr marL="342900" indent="-342900">
              <a:buFont typeface="Arial" panose="020B0604020202020204" pitchFamily="34" charset="0"/>
              <a:buChar char="•"/>
            </a:pPr>
            <a:endParaRPr lang="en-US" dirty="0">
              <a:effectLst/>
            </a:endParaRPr>
          </a:p>
        </p:txBody>
      </p:sp>
      <p:sp>
        <p:nvSpPr>
          <p:cNvPr id="3" name="Text Placeholder 2">
            <a:extLst>
              <a:ext uri="{FF2B5EF4-FFF2-40B4-BE49-F238E27FC236}">
                <a16:creationId xmlns:a16="http://schemas.microsoft.com/office/drawing/2014/main" id="{CBA50F54-F9F0-49C1-A1C9-8D18F10A83B3}"/>
              </a:ext>
            </a:extLst>
          </p:cNvPr>
          <p:cNvSpPr>
            <a:spLocks noGrp="1"/>
          </p:cNvSpPr>
          <p:nvPr>
            <p:ph type="body" sz="quarter" idx="12"/>
          </p:nvPr>
        </p:nvSpPr>
        <p:spPr/>
        <p:txBody>
          <a:bodyPr/>
          <a:lstStyle/>
          <a:p>
            <a:r>
              <a:rPr lang="en-US" dirty="0"/>
              <a:t>Sources of Knowledge</a:t>
            </a:r>
          </a:p>
        </p:txBody>
      </p:sp>
      <p:pic>
        <p:nvPicPr>
          <p:cNvPr id="10244" name="Picture 4" descr="Image result for books icon">
            <a:extLst>
              <a:ext uri="{FF2B5EF4-FFF2-40B4-BE49-F238E27FC236}">
                <a16:creationId xmlns:a16="http://schemas.microsoft.com/office/drawing/2014/main" id="{EC02D3DE-649D-4CF6-9D42-A327CD3916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56831" y="2108874"/>
            <a:ext cx="5029052" cy="26402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98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D3C9355-3BBD-46B4-8AEB-A31688749E34}"/>
              </a:ext>
            </a:extLst>
          </p:cNvPr>
          <p:cNvSpPr>
            <a:spLocks noGrp="1"/>
          </p:cNvSpPr>
          <p:nvPr>
            <p:ph type="body" sz="quarter" idx="18"/>
          </p:nvPr>
        </p:nvSpPr>
        <p:spPr>
          <a:xfrm>
            <a:off x="546255" y="1049852"/>
            <a:ext cx="5825362" cy="1313964"/>
          </a:xfrm>
        </p:spPr>
        <p:txBody>
          <a:bodyPr/>
          <a:lstStyle/>
          <a:p>
            <a:pPr marL="0" indent="0">
              <a:buNone/>
            </a:pPr>
            <a:r>
              <a:rPr lang="en-US" sz="2000" dirty="0"/>
              <a:t>This presentation and all examples can be found on GitHub:</a:t>
            </a:r>
          </a:p>
          <a:p>
            <a:pPr marL="0" indent="0">
              <a:buNone/>
            </a:pPr>
            <a:r>
              <a:rPr lang="en-US" sz="2000" dirty="0">
                <a:hlinkClick r:id="rId2"/>
              </a:rPr>
              <a:t>https://github.com/tantsyurasergey/DDDTraining</a:t>
            </a:r>
            <a:endParaRPr lang="en-US" sz="2000" dirty="0"/>
          </a:p>
          <a:p>
            <a:pPr marL="0" indent="0">
              <a:buNone/>
            </a:pPr>
            <a:endParaRPr lang="en-US" sz="2400" dirty="0"/>
          </a:p>
          <a:p>
            <a:pPr marL="0" indent="0">
              <a:buNone/>
            </a:pPr>
            <a:endParaRPr lang="en-US" sz="2400" dirty="0"/>
          </a:p>
        </p:txBody>
      </p:sp>
      <p:sp>
        <p:nvSpPr>
          <p:cNvPr id="5" name="Text Placeholder 4">
            <a:extLst>
              <a:ext uri="{FF2B5EF4-FFF2-40B4-BE49-F238E27FC236}">
                <a16:creationId xmlns:a16="http://schemas.microsoft.com/office/drawing/2014/main" id="{80A8350F-A7E3-4119-A2C7-791FC44859F5}"/>
              </a:ext>
            </a:extLst>
          </p:cNvPr>
          <p:cNvSpPr>
            <a:spLocks noGrp="1"/>
          </p:cNvSpPr>
          <p:nvPr>
            <p:ph type="body" sz="quarter" idx="12"/>
          </p:nvPr>
        </p:nvSpPr>
        <p:spPr/>
        <p:txBody>
          <a:bodyPr/>
          <a:lstStyle/>
          <a:p>
            <a:r>
              <a:rPr lang="en-US" dirty="0"/>
              <a:t>Presentation and Examples on GitHub</a:t>
            </a:r>
          </a:p>
        </p:txBody>
      </p:sp>
      <p:pic>
        <p:nvPicPr>
          <p:cNvPr id="4" name="Picture 3" descr="A picture containing black, piece, white, drawing&#10;&#10;Description automatically generated">
            <a:extLst>
              <a:ext uri="{FF2B5EF4-FFF2-40B4-BE49-F238E27FC236}">
                <a16:creationId xmlns:a16="http://schemas.microsoft.com/office/drawing/2014/main" id="{A9B46F1B-8919-4F76-8280-AEA5AAD2BBB3}"/>
              </a:ext>
            </a:extLst>
          </p:cNvPr>
          <p:cNvPicPr>
            <a:picLocks noChangeAspect="1"/>
          </p:cNvPicPr>
          <p:nvPr/>
        </p:nvPicPr>
        <p:blipFill>
          <a:blip r:embed="rId3"/>
          <a:stretch>
            <a:fillRect/>
          </a:stretch>
        </p:blipFill>
        <p:spPr>
          <a:xfrm>
            <a:off x="1227249" y="2167227"/>
            <a:ext cx="4463374" cy="4463374"/>
          </a:xfrm>
          <a:prstGeom prst="rect">
            <a:avLst/>
          </a:prstGeom>
        </p:spPr>
      </p:pic>
    </p:spTree>
    <p:extLst>
      <p:ext uri="{BB962C8B-B14F-4D97-AF65-F5344CB8AC3E}">
        <p14:creationId xmlns:p14="http://schemas.microsoft.com/office/powerpoint/2010/main" val="272154210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FF96931-CCDB-47D1-B982-0BFE2F5C618C}"/>
              </a:ext>
            </a:extLst>
          </p:cNvPr>
          <p:cNvSpPr>
            <a:spLocks noGrp="1"/>
          </p:cNvSpPr>
          <p:nvPr>
            <p:ph idx="1"/>
          </p:nvPr>
        </p:nvSpPr>
        <p:spPr>
          <a:xfrm>
            <a:off x="498418" y="1352362"/>
            <a:ext cx="7463338" cy="4767330"/>
          </a:xfrm>
        </p:spPr>
        <p:txBody>
          <a:bodyPr/>
          <a:lstStyle/>
          <a:p>
            <a:pPr marL="342900" indent="-342900">
              <a:buFont typeface="Arial" panose="020B0604020202020204" pitchFamily="34" charset="0"/>
              <a:buChar char="•"/>
            </a:pPr>
            <a:r>
              <a:rPr lang="en-US" dirty="0"/>
              <a:t>Refactor when:</a:t>
            </a:r>
          </a:p>
          <a:p>
            <a:pPr marL="1028700" lvl="1" indent="-342900"/>
            <a:r>
              <a:rPr lang="en-US" sz="2400" dirty="0"/>
              <a:t>The design does not express the team’s current understanding of the domain.</a:t>
            </a:r>
          </a:p>
          <a:p>
            <a:pPr marL="1028700" lvl="1" indent="-342900"/>
            <a:r>
              <a:rPr lang="en-US" sz="2400" dirty="0"/>
              <a:t>Important concepts are implicit in the design (and you see a way to make them explicit).</a:t>
            </a:r>
          </a:p>
          <a:p>
            <a:pPr marL="1028700" lvl="1" indent="-342900"/>
            <a:r>
              <a:rPr lang="en-US" sz="2400" dirty="0"/>
              <a:t>You see an opportunity to make some important part of the design suppler.</a:t>
            </a:r>
          </a:p>
          <a:p>
            <a:pPr marL="342900" indent="-342900">
              <a:buFont typeface="Arial" panose="020B0604020202020204" pitchFamily="34" charset="0"/>
              <a:buChar char="•"/>
            </a:pPr>
            <a:r>
              <a:rPr lang="en-US" dirty="0"/>
              <a:t>Refactoring toward deeper insight is a continuing process.</a:t>
            </a:r>
          </a:p>
        </p:txBody>
      </p:sp>
      <p:sp>
        <p:nvSpPr>
          <p:cNvPr id="3" name="Text Placeholder 2">
            <a:extLst>
              <a:ext uri="{FF2B5EF4-FFF2-40B4-BE49-F238E27FC236}">
                <a16:creationId xmlns:a16="http://schemas.microsoft.com/office/drawing/2014/main" id="{CBA50F54-F9F0-49C1-A1C9-8D18F10A83B3}"/>
              </a:ext>
            </a:extLst>
          </p:cNvPr>
          <p:cNvSpPr>
            <a:spLocks noGrp="1"/>
          </p:cNvSpPr>
          <p:nvPr>
            <p:ph type="body" sz="quarter" idx="12"/>
          </p:nvPr>
        </p:nvSpPr>
        <p:spPr/>
        <p:txBody>
          <a:bodyPr/>
          <a:lstStyle/>
          <a:p>
            <a:r>
              <a:rPr lang="en-US" dirty="0"/>
              <a:t>When to Refactor?</a:t>
            </a:r>
          </a:p>
        </p:txBody>
      </p:sp>
      <p:pic>
        <p:nvPicPr>
          <p:cNvPr id="6" name="Picture 5" descr="A close up of a logo&#10;&#10;Description automatically generated">
            <a:extLst>
              <a:ext uri="{FF2B5EF4-FFF2-40B4-BE49-F238E27FC236}">
                <a16:creationId xmlns:a16="http://schemas.microsoft.com/office/drawing/2014/main" id="{57D76B46-D281-4E73-8BAE-051C32755DA1}"/>
              </a:ext>
            </a:extLst>
          </p:cNvPr>
          <p:cNvPicPr>
            <a:picLocks noChangeAspect="1"/>
          </p:cNvPicPr>
          <p:nvPr/>
        </p:nvPicPr>
        <p:blipFill>
          <a:blip r:embed="rId3"/>
          <a:stretch>
            <a:fillRect/>
          </a:stretch>
        </p:blipFill>
        <p:spPr>
          <a:xfrm>
            <a:off x="7961756" y="1352362"/>
            <a:ext cx="3343100" cy="3343100"/>
          </a:xfrm>
          <a:prstGeom prst="rect">
            <a:avLst/>
          </a:prstGeom>
        </p:spPr>
      </p:pic>
    </p:spTree>
    <p:extLst>
      <p:ext uri="{BB962C8B-B14F-4D97-AF65-F5344CB8AC3E}">
        <p14:creationId xmlns:p14="http://schemas.microsoft.com/office/powerpoint/2010/main" val="105032152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49FE133-FF4E-4029-8D0B-291BF433476E}"/>
              </a:ext>
            </a:extLst>
          </p:cNvPr>
          <p:cNvSpPr>
            <a:spLocks noGrp="1"/>
          </p:cNvSpPr>
          <p:nvPr>
            <p:ph type="body" sz="quarter" idx="10"/>
          </p:nvPr>
        </p:nvSpPr>
        <p:spPr/>
        <p:txBody>
          <a:bodyPr/>
          <a:lstStyle/>
          <a:p>
            <a:r>
              <a:rPr lang="en-US" dirty="0"/>
              <a:t>Key Takeaways</a:t>
            </a:r>
          </a:p>
          <a:p>
            <a:endParaRPr lang="en-US" dirty="0"/>
          </a:p>
        </p:txBody>
      </p:sp>
    </p:spTree>
    <p:extLst>
      <p:ext uri="{BB962C8B-B14F-4D97-AF65-F5344CB8AC3E}">
        <p14:creationId xmlns:p14="http://schemas.microsoft.com/office/powerpoint/2010/main" val="283480173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FF96931-CCDB-47D1-B982-0BFE2F5C618C}"/>
              </a:ext>
            </a:extLst>
          </p:cNvPr>
          <p:cNvSpPr>
            <a:spLocks noGrp="1"/>
          </p:cNvSpPr>
          <p:nvPr>
            <p:ph idx="1"/>
          </p:nvPr>
        </p:nvSpPr>
        <p:spPr>
          <a:xfrm>
            <a:off x="525293" y="1352362"/>
            <a:ext cx="11147897" cy="4767330"/>
          </a:xfrm>
        </p:spPr>
        <p:txBody>
          <a:bodyPr/>
          <a:lstStyle/>
          <a:p>
            <a:pPr marL="342900" indent="-342900">
              <a:buFont typeface="Arial" panose="020B0604020202020204" pitchFamily="34" charset="0"/>
              <a:buChar char="•"/>
            </a:pPr>
            <a:r>
              <a:rPr lang="en-US" b="0" dirty="0"/>
              <a:t>Continuously refactor your model. This creates a potential for a breakthrough of insights.</a:t>
            </a:r>
          </a:p>
          <a:p>
            <a:pPr marL="342900" indent="-342900">
              <a:buFont typeface="Arial" panose="020B0604020202020204" pitchFamily="34" charset="0"/>
              <a:buChar char="•"/>
            </a:pPr>
            <a:r>
              <a:rPr lang="en-US" b="0" dirty="0"/>
              <a:t>Make implicit concepts explicit to improve the model.</a:t>
            </a:r>
          </a:p>
          <a:p>
            <a:pPr marL="342900" indent="-342900">
              <a:buFont typeface="Arial" panose="020B0604020202020204" pitchFamily="34" charset="0"/>
              <a:buChar char="•"/>
            </a:pPr>
            <a:r>
              <a:rPr lang="en-US" b="0" dirty="0"/>
              <a:t>Make your design supple:</a:t>
            </a:r>
          </a:p>
          <a:p>
            <a:pPr marL="1028700" lvl="1" indent="-342900"/>
            <a:r>
              <a:rPr lang="en-US" b="0" dirty="0"/>
              <a:t>Express model through </a:t>
            </a:r>
            <a:r>
              <a:rPr lang="en-US" b="0" u="sng" dirty="0"/>
              <a:t>Intention-Revealing</a:t>
            </a:r>
            <a:r>
              <a:rPr lang="en-US" b="0" dirty="0"/>
              <a:t> Interfaces.</a:t>
            </a:r>
          </a:p>
          <a:p>
            <a:pPr marL="1028700" lvl="1" indent="-342900"/>
            <a:r>
              <a:rPr lang="en-US" b="0" dirty="0"/>
              <a:t>Define </a:t>
            </a:r>
            <a:r>
              <a:rPr lang="en-US" b="0" u="sng" dirty="0"/>
              <a:t>Side-Effect-Free Functions</a:t>
            </a:r>
            <a:r>
              <a:rPr lang="en-US" b="0" dirty="0"/>
              <a:t> to make interfaces safe and simple.</a:t>
            </a:r>
          </a:p>
          <a:p>
            <a:pPr marL="1028700" lvl="1" indent="-342900"/>
            <a:r>
              <a:rPr lang="en-US" b="0" dirty="0"/>
              <a:t>Make side effects explicit by introducing </a:t>
            </a:r>
            <a:r>
              <a:rPr lang="en-US" b="0" u="sng" dirty="0"/>
              <a:t>Assertions</a:t>
            </a:r>
            <a:r>
              <a:rPr lang="en-US" b="0" dirty="0"/>
              <a:t>.</a:t>
            </a:r>
          </a:p>
          <a:p>
            <a:pPr marL="1028700" lvl="1" indent="-342900"/>
            <a:r>
              <a:rPr lang="en-US" dirty="0"/>
              <a:t>Simplify interpretation of model by introducing </a:t>
            </a:r>
            <a:r>
              <a:rPr lang="en-US" u="sng" dirty="0"/>
              <a:t>Standalone Classes</a:t>
            </a:r>
            <a:r>
              <a:rPr lang="en-US" dirty="0"/>
              <a:t>.</a:t>
            </a:r>
          </a:p>
          <a:p>
            <a:pPr marL="1028700" lvl="1" indent="-342900"/>
            <a:r>
              <a:rPr lang="en-US" b="0" dirty="0"/>
              <a:t>Use </a:t>
            </a:r>
            <a:r>
              <a:rPr lang="en-US" u="sng" dirty="0"/>
              <a:t>Closure of Operations</a:t>
            </a:r>
            <a:r>
              <a:rPr lang="en-US" dirty="0"/>
              <a:t> where it simplifies the design.</a:t>
            </a:r>
            <a:endParaRPr lang="en-US" b="0" dirty="0"/>
          </a:p>
          <a:p>
            <a:pPr marL="342900" indent="-342900">
              <a:buFont typeface="Arial" panose="020B0604020202020204" pitchFamily="34" charset="0"/>
              <a:buChar char="•"/>
            </a:pPr>
            <a:r>
              <a:rPr lang="en-US" b="0" dirty="0"/>
              <a:t>Draw knowledge from Analysis Patterns and books about the domain.</a:t>
            </a:r>
          </a:p>
          <a:p>
            <a:pPr marL="342900" indent="-342900">
              <a:buFont typeface="Arial" panose="020B0604020202020204" pitchFamily="34" charset="0"/>
              <a:buChar char="•"/>
            </a:pPr>
            <a:r>
              <a:rPr lang="en-US" b="0" dirty="0"/>
              <a:t>Use Design Patterns in Domain Model when they correspond to domain concepts.</a:t>
            </a:r>
          </a:p>
          <a:p>
            <a:pPr marL="342900" indent="-342900">
              <a:buFont typeface="Arial" panose="020B0604020202020204" pitchFamily="34" charset="0"/>
              <a:buChar char="•"/>
            </a:pPr>
            <a:endParaRPr lang="en-US" b="0" dirty="0"/>
          </a:p>
          <a:p>
            <a:pPr marL="342900" indent="-342900">
              <a:buFont typeface="Arial" panose="020B0604020202020204" pitchFamily="34" charset="0"/>
              <a:buChar char="•"/>
            </a:pPr>
            <a:endParaRPr lang="en-US" b="0" dirty="0"/>
          </a:p>
          <a:p>
            <a:pPr marL="342900" indent="-342900">
              <a:buFont typeface="Arial" panose="020B0604020202020204" pitchFamily="34" charset="0"/>
              <a:buChar char="•"/>
            </a:pPr>
            <a:endParaRPr lang="ru-UA" b="0" dirty="0"/>
          </a:p>
        </p:txBody>
      </p:sp>
      <p:sp>
        <p:nvSpPr>
          <p:cNvPr id="3" name="Text Placeholder 2">
            <a:extLst>
              <a:ext uri="{FF2B5EF4-FFF2-40B4-BE49-F238E27FC236}">
                <a16:creationId xmlns:a16="http://schemas.microsoft.com/office/drawing/2014/main" id="{CBA50F54-F9F0-49C1-A1C9-8D18F10A83B3}"/>
              </a:ext>
            </a:extLst>
          </p:cNvPr>
          <p:cNvSpPr>
            <a:spLocks noGrp="1"/>
          </p:cNvSpPr>
          <p:nvPr>
            <p:ph type="body" sz="quarter" idx="12"/>
          </p:nvPr>
        </p:nvSpPr>
        <p:spPr/>
        <p:txBody>
          <a:bodyPr/>
          <a:lstStyle/>
          <a:p>
            <a:r>
              <a:rPr lang="en-US" dirty="0"/>
              <a:t>Key Takeaways</a:t>
            </a:r>
          </a:p>
        </p:txBody>
      </p:sp>
    </p:spTree>
    <p:extLst>
      <p:ext uri="{BB962C8B-B14F-4D97-AF65-F5344CB8AC3E}">
        <p14:creationId xmlns:p14="http://schemas.microsoft.com/office/powerpoint/2010/main" val="427182462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82E656E-F534-4E9B-AF42-6610DE8D6DE7}"/>
              </a:ext>
            </a:extLst>
          </p:cNvPr>
          <p:cNvSpPr>
            <a:spLocks noGrp="1"/>
          </p:cNvSpPr>
          <p:nvPr>
            <p:ph type="body" sz="quarter" idx="10"/>
          </p:nvPr>
        </p:nvSpPr>
        <p:spPr/>
        <p:txBody>
          <a:bodyPr/>
          <a:lstStyle/>
          <a:p>
            <a:r>
              <a:rPr lang="en-US" sz="9600" dirty="0"/>
              <a:t>Q&amp;A</a:t>
            </a:r>
          </a:p>
        </p:txBody>
      </p:sp>
    </p:spTree>
    <p:extLst>
      <p:ext uri="{BB962C8B-B14F-4D97-AF65-F5344CB8AC3E}">
        <p14:creationId xmlns:p14="http://schemas.microsoft.com/office/powerpoint/2010/main" val="189188017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63015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CEA2D70-29B1-4B6C-A133-17D883673BEC}"/>
              </a:ext>
            </a:extLst>
          </p:cNvPr>
          <p:cNvSpPr>
            <a:spLocks noGrp="1"/>
          </p:cNvSpPr>
          <p:nvPr>
            <p:ph type="body" sz="quarter" idx="13"/>
          </p:nvPr>
        </p:nvSpPr>
        <p:spPr/>
        <p:txBody>
          <a:bodyPr/>
          <a:lstStyle/>
          <a:p>
            <a:r>
              <a:rPr lang="en-US" dirty="0"/>
              <a:t>01</a:t>
            </a:r>
          </a:p>
          <a:p>
            <a:r>
              <a:rPr lang="en-US" dirty="0"/>
              <a:t>02</a:t>
            </a:r>
          </a:p>
          <a:p>
            <a:r>
              <a:rPr lang="en-US" dirty="0"/>
              <a:t>03</a:t>
            </a:r>
          </a:p>
          <a:p>
            <a:r>
              <a:rPr lang="en-US" dirty="0"/>
              <a:t>04</a:t>
            </a:r>
          </a:p>
          <a:p>
            <a:r>
              <a:rPr lang="en-US" dirty="0"/>
              <a:t>05</a:t>
            </a:r>
          </a:p>
          <a:p>
            <a:r>
              <a:rPr lang="en-US" dirty="0"/>
              <a:t>06</a:t>
            </a:r>
          </a:p>
          <a:p>
            <a:r>
              <a:rPr lang="en-US" dirty="0"/>
              <a:t>07</a:t>
            </a:r>
          </a:p>
        </p:txBody>
      </p:sp>
      <p:sp>
        <p:nvSpPr>
          <p:cNvPr id="3" name="Text Placeholder 2">
            <a:extLst>
              <a:ext uri="{FF2B5EF4-FFF2-40B4-BE49-F238E27FC236}">
                <a16:creationId xmlns:a16="http://schemas.microsoft.com/office/drawing/2014/main" id="{E52D250F-67EC-450B-9311-4EA8C2665E0F}"/>
              </a:ext>
            </a:extLst>
          </p:cNvPr>
          <p:cNvSpPr>
            <a:spLocks noGrp="1"/>
          </p:cNvSpPr>
          <p:nvPr>
            <p:ph type="body" sz="quarter" idx="14"/>
          </p:nvPr>
        </p:nvSpPr>
        <p:spPr/>
        <p:txBody>
          <a:bodyPr/>
          <a:lstStyle/>
          <a:p>
            <a:r>
              <a:rPr lang="en-US" dirty="0"/>
              <a:t>Recap of Previous Meeting</a:t>
            </a:r>
          </a:p>
          <a:p>
            <a:r>
              <a:rPr lang="en-US" dirty="0"/>
              <a:t>Breakthrough</a:t>
            </a:r>
          </a:p>
          <a:p>
            <a:r>
              <a:rPr lang="en-US" dirty="0"/>
              <a:t>Making Implicit Concepts Explicit</a:t>
            </a:r>
          </a:p>
          <a:p>
            <a:r>
              <a:rPr lang="en-US" dirty="0"/>
              <a:t>Supple Design</a:t>
            </a:r>
          </a:p>
          <a:p>
            <a:r>
              <a:rPr lang="en-US" dirty="0"/>
              <a:t>Applying Analysis Patterns</a:t>
            </a:r>
          </a:p>
          <a:p>
            <a:r>
              <a:rPr lang="en-US" dirty="0"/>
              <a:t>Relating Design Patterns to the Model</a:t>
            </a:r>
          </a:p>
          <a:p>
            <a:r>
              <a:rPr lang="en-US" dirty="0"/>
              <a:t>Refactoring Toward Deeper Insight</a:t>
            </a:r>
          </a:p>
        </p:txBody>
      </p:sp>
      <p:sp>
        <p:nvSpPr>
          <p:cNvPr id="4" name="Text Placeholder 3">
            <a:extLst>
              <a:ext uri="{FF2B5EF4-FFF2-40B4-BE49-F238E27FC236}">
                <a16:creationId xmlns:a16="http://schemas.microsoft.com/office/drawing/2014/main" id="{A932FFF3-3542-4691-985A-355EF4B7CD04}"/>
              </a:ext>
            </a:extLst>
          </p:cNvPr>
          <p:cNvSpPr>
            <a:spLocks noGrp="1"/>
          </p:cNvSpPr>
          <p:nvPr>
            <p:ph type="body" sz="quarter" idx="11"/>
          </p:nvPr>
        </p:nvSpPr>
        <p:spPr/>
        <p:txBody>
          <a:bodyPr/>
          <a:lstStyle/>
          <a:p>
            <a:r>
              <a:rPr lang="en-US" dirty="0"/>
              <a:t>Agenda</a:t>
            </a:r>
          </a:p>
        </p:txBody>
      </p:sp>
    </p:spTree>
    <p:extLst>
      <p:ext uri="{BB962C8B-B14F-4D97-AF65-F5344CB8AC3E}">
        <p14:creationId xmlns:p14="http://schemas.microsoft.com/office/powerpoint/2010/main" val="32952627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49FE133-FF4E-4029-8D0B-291BF433476E}"/>
              </a:ext>
            </a:extLst>
          </p:cNvPr>
          <p:cNvSpPr>
            <a:spLocks noGrp="1"/>
          </p:cNvSpPr>
          <p:nvPr>
            <p:ph type="body" sz="quarter" idx="10"/>
          </p:nvPr>
        </p:nvSpPr>
        <p:spPr/>
        <p:txBody>
          <a:bodyPr/>
          <a:lstStyle/>
          <a:p>
            <a:r>
              <a:rPr lang="en-US" dirty="0"/>
              <a:t>Recap of Previous Meeting</a:t>
            </a:r>
          </a:p>
        </p:txBody>
      </p:sp>
    </p:spTree>
    <p:extLst>
      <p:ext uri="{BB962C8B-B14F-4D97-AF65-F5344CB8AC3E}">
        <p14:creationId xmlns:p14="http://schemas.microsoft.com/office/powerpoint/2010/main" val="13143615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A291E2C-1CF2-466F-9FA7-70C61584ACA1}"/>
              </a:ext>
            </a:extLst>
          </p:cNvPr>
          <p:cNvSpPr>
            <a:spLocks noGrp="1"/>
          </p:cNvSpPr>
          <p:nvPr>
            <p:ph type="body" sz="quarter" idx="12"/>
          </p:nvPr>
        </p:nvSpPr>
        <p:spPr/>
        <p:txBody>
          <a:bodyPr/>
          <a:lstStyle/>
          <a:p>
            <a:r>
              <a:rPr lang="en-US" dirty="0"/>
              <a:t>Previously on DDD</a:t>
            </a:r>
          </a:p>
          <a:p>
            <a:endParaRPr lang="en-US" dirty="0"/>
          </a:p>
        </p:txBody>
      </p:sp>
      <p:pic>
        <p:nvPicPr>
          <p:cNvPr id="1026" name="Picture 2" descr="Image result for previously on">
            <a:extLst>
              <a:ext uri="{FF2B5EF4-FFF2-40B4-BE49-F238E27FC236}">
                <a16:creationId xmlns:a16="http://schemas.microsoft.com/office/drawing/2014/main" id="{59BCAF54-BCAC-45B0-AE1D-6EAD31440F50}"/>
              </a:ext>
            </a:extLst>
          </p:cNvPr>
          <p:cNvPicPr>
            <a:picLocks noGrp="1" noChangeAspect="1" noChangeArrowheads="1"/>
          </p:cNvPicPr>
          <p:nvPr>
            <p:ph type="pic" sz="quarter" idx="13"/>
          </p:nvPr>
        </p:nvPicPr>
        <p:blipFill>
          <a:blip r:embed="rId3">
            <a:extLst>
              <a:ext uri="{28A0092B-C50C-407E-A947-70E740481C1C}">
                <a14:useLocalDpi xmlns:a14="http://schemas.microsoft.com/office/drawing/2010/main" val="0"/>
              </a:ext>
            </a:extLst>
          </a:blip>
          <a:srcRect t="617" b="617"/>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Connector 4">
            <a:extLst>
              <a:ext uri="{FF2B5EF4-FFF2-40B4-BE49-F238E27FC236}">
                <a16:creationId xmlns:a16="http://schemas.microsoft.com/office/drawing/2014/main" id="{84A10F64-F5CB-47BE-AA89-37601D4128F0}"/>
              </a:ext>
            </a:extLst>
          </p:cNvPr>
          <p:cNvCxnSpPr/>
          <p:nvPr/>
        </p:nvCxnSpPr>
        <p:spPr>
          <a:xfrm>
            <a:off x="2240782" y="3888712"/>
            <a:ext cx="7797521"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917E929D-735E-4A6C-9C45-E63E0012DB80}"/>
              </a:ext>
            </a:extLst>
          </p:cNvPr>
          <p:cNvSpPr/>
          <p:nvPr/>
        </p:nvSpPr>
        <p:spPr>
          <a:xfrm>
            <a:off x="4863933" y="4565023"/>
            <a:ext cx="2464137" cy="1323439"/>
          </a:xfrm>
          <a:prstGeom prst="rect">
            <a:avLst/>
          </a:prstGeom>
          <a:noFill/>
        </p:spPr>
        <p:txBody>
          <a:bodyPr wrap="none" lIns="91440" tIns="45720" rIns="91440" bIns="45720">
            <a:spAutoFit/>
          </a:bodyPr>
          <a:lstStyle/>
          <a:p>
            <a:pPr algn="ctr"/>
            <a:r>
              <a:rPr lang="en-US" sz="8000" b="1" cap="none" spc="0" dirty="0">
                <a:ln w="0"/>
                <a:solidFill>
                  <a:schemeClr val="accent1"/>
                </a:solidFill>
                <a:effectLst>
                  <a:outerShdw blurRad="38100" dist="25400" dir="5400000" algn="ctr" rotWithShape="0">
                    <a:srgbClr val="6E747A">
                      <a:alpha val="43000"/>
                    </a:srgbClr>
                  </a:outerShdw>
                </a:effectLst>
              </a:rPr>
              <a:t>DDD</a:t>
            </a:r>
          </a:p>
        </p:txBody>
      </p:sp>
    </p:spTree>
    <p:extLst>
      <p:ext uri="{BB962C8B-B14F-4D97-AF65-F5344CB8AC3E}">
        <p14:creationId xmlns:p14="http://schemas.microsoft.com/office/powerpoint/2010/main" val="17727150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FF96931-CCDB-47D1-B982-0BFE2F5C618C}"/>
              </a:ext>
            </a:extLst>
          </p:cNvPr>
          <p:cNvSpPr>
            <a:spLocks noGrp="1"/>
          </p:cNvSpPr>
          <p:nvPr>
            <p:ph idx="1"/>
          </p:nvPr>
        </p:nvSpPr>
        <p:spPr/>
        <p:txBody>
          <a:bodyPr/>
          <a:lstStyle/>
          <a:p>
            <a:pPr marL="342900" indent="-342900">
              <a:buFont typeface="Arial" panose="020B0604020202020204" pitchFamily="34" charset="0"/>
              <a:buChar char="•"/>
            </a:pPr>
            <a:r>
              <a:rPr lang="en-US" dirty="0"/>
              <a:t>Define Domain Model in collaboration with domain experts. This process is iterative, many models are tried and rejected or transformed.</a:t>
            </a:r>
          </a:p>
          <a:p>
            <a:pPr marL="342900" indent="-342900">
              <a:buFont typeface="Arial" panose="020B0604020202020204" pitchFamily="34" charset="0"/>
              <a:buChar char="•"/>
            </a:pPr>
            <a:r>
              <a:rPr lang="en-US" dirty="0"/>
              <a:t>Establish Ubiquitous Language. Use the model as the backbone of the language. </a:t>
            </a:r>
            <a:r>
              <a:rPr lang="en-US" b="0" dirty="0"/>
              <a:t>Commit the team to exercising that language relentlessly in all communication within the team and in the code.</a:t>
            </a:r>
          </a:p>
          <a:p>
            <a:pPr marL="342900" indent="-342900">
              <a:buFont typeface="Arial" panose="020B0604020202020204" pitchFamily="34" charset="0"/>
              <a:buChar char="•"/>
            </a:pPr>
            <a:r>
              <a:rPr lang="en-US" b="0" dirty="0"/>
              <a:t>Make design of the software system reflect the domain model in a very literal way, so that mapping is obvious. The code becomes an expression of the model, so a change to the code may be a change to the model.</a:t>
            </a:r>
          </a:p>
          <a:p>
            <a:pPr marL="342900" indent="-342900">
              <a:buFont typeface="Arial" panose="020B0604020202020204" pitchFamily="34" charset="0"/>
              <a:buChar char="•"/>
            </a:pPr>
            <a:r>
              <a:rPr lang="en-US" dirty="0"/>
              <a:t>Partition a complex program into layers. Concentrate all the code related to the domain model in one layer and isolate it from the user interface, application, and infrastructure code.</a:t>
            </a:r>
            <a:endParaRPr lang="en-US" b="0" dirty="0"/>
          </a:p>
          <a:p>
            <a:pPr marL="342900" indent="-342900">
              <a:buFont typeface="Arial" panose="020B0604020202020204" pitchFamily="34" charset="0"/>
              <a:buChar char="•"/>
            </a:pPr>
            <a:endParaRPr lang="en-US" dirty="0"/>
          </a:p>
        </p:txBody>
      </p:sp>
      <p:sp>
        <p:nvSpPr>
          <p:cNvPr id="3" name="Text Placeholder 2">
            <a:extLst>
              <a:ext uri="{FF2B5EF4-FFF2-40B4-BE49-F238E27FC236}">
                <a16:creationId xmlns:a16="http://schemas.microsoft.com/office/drawing/2014/main" id="{CBA50F54-F9F0-49C1-A1C9-8D18F10A83B3}"/>
              </a:ext>
            </a:extLst>
          </p:cNvPr>
          <p:cNvSpPr>
            <a:spLocks noGrp="1"/>
          </p:cNvSpPr>
          <p:nvPr>
            <p:ph type="body" sz="quarter" idx="12"/>
          </p:nvPr>
        </p:nvSpPr>
        <p:spPr/>
        <p:txBody>
          <a:bodyPr/>
          <a:lstStyle/>
          <a:p>
            <a:r>
              <a:rPr lang="en-US" dirty="0"/>
              <a:t>Previously on DDD</a:t>
            </a:r>
          </a:p>
        </p:txBody>
      </p:sp>
    </p:spTree>
    <p:extLst>
      <p:ext uri="{BB962C8B-B14F-4D97-AF65-F5344CB8AC3E}">
        <p14:creationId xmlns:p14="http://schemas.microsoft.com/office/powerpoint/2010/main" val="27469887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FF96931-CCDB-47D1-B982-0BFE2F5C618C}"/>
              </a:ext>
            </a:extLst>
          </p:cNvPr>
          <p:cNvSpPr>
            <a:spLocks noGrp="1"/>
          </p:cNvSpPr>
          <p:nvPr>
            <p:ph idx="1"/>
          </p:nvPr>
        </p:nvSpPr>
        <p:spPr/>
        <p:txBody>
          <a:bodyPr/>
          <a:lstStyle/>
          <a:p>
            <a:pPr marL="342900" indent="-342900">
              <a:buFont typeface="Arial" panose="020B0604020202020204" pitchFamily="34" charset="0"/>
              <a:buChar char="•"/>
            </a:pPr>
            <a:r>
              <a:rPr lang="en-US" dirty="0"/>
              <a:t>Express Model in software with:</a:t>
            </a:r>
          </a:p>
          <a:p>
            <a:pPr marL="1028700" lvl="1" indent="-342900"/>
            <a:r>
              <a:rPr lang="en-US" sz="2400" b="0" dirty="0"/>
              <a:t>Entities</a:t>
            </a:r>
          </a:p>
          <a:p>
            <a:pPr marL="1028700" lvl="1" indent="-342900"/>
            <a:r>
              <a:rPr lang="en-US" sz="2400" dirty="0"/>
              <a:t>Value Objects</a:t>
            </a:r>
          </a:p>
          <a:p>
            <a:pPr marL="1028700" lvl="1" indent="-342900"/>
            <a:r>
              <a:rPr lang="en-US" sz="2400" b="0" dirty="0"/>
              <a:t>Services</a:t>
            </a:r>
          </a:p>
          <a:p>
            <a:pPr marL="1028700" lvl="1" indent="-342900"/>
            <a:r>
              <a:rPr lang="en-US" sz="2400" dirty="0"/>
              <a:t>Modules</a:t>
            </a:r>
            <a:endParaRPr lang="en-US" b="0" dirty="0"/>
          </a:p>
          <a:p>
            <a:pPr marL="342900" indent="-342900">
              <a:buFont typeface="Arial" panose="020B0604020202020204" pitchFamily="34" charset="0"/>
              <a:buChar char="•"/>
            </a:pPr>
            <a:r>
              <a:rPr lang="en-US" b="0" dirty="0"/>
              <a:t>Encapsulate creation of complex Entities, Value Objects or Aggregates with Factories.</a:t>
            </a:r>
          </a:p>
          <a:p>
            <a:pPr marL="342900" indent="-342900">
              <a:buFont typeface="Arial" panose="020B0604020202020204" pitchFamily="34" charset="0"/>
              <a:buChar char="•"/>
            </a:pPr>
            <a:r>
              <a:rPr lang="en-US" dirty="0"/>
              <a:t>Maintain integrity of Entities with Aggregates.</a:t>
            </a:r>
            <a:endParaRPr lang="en-US" b="0" dirty="0"/>
          </a:p>
          <a:p>
            <a:pPr marL="342900" indent="-342900">
              <a:buFont typeface="Arial" panose="020B0604020202020204" pitchFamily="34" charset="0"/>
              <a:buChar char="•"/>
            </a:pPr>
            <a:r>
              <a:rPr lang="en-US" b="0" dirty="0"/>
              <a:t>Access Entities and Aggregates with Repositories.</a:t>
            </a:r>
          </a:p>
          <a:p>
            <a:pPr marL="342900" indent="-342900"/>
            <a:endParaRPr lang="en-US" b="0" dirty="0"/>
          </a:p>
          <a:p>
            <a:pPr marL="342900" indent="-342900">
              <a:buFont typeface="Arial" panose="020B0604020202020204" pitchFamily="34" charset="0"/>
              <a:buChar char="•"/>
            </a:pPr>
            <a:endParaRPr lang="en-US" dirty="0"/>
          </a:p>
        </p:txBody>
      </p:sp>
      <p:sp>
        <p:nvSpPr>
          <p:cNvPr id="3" name="Text Placeholder 2">
            <a:extLst>
              <a:ext uri="{FF2B5EF4-FFF2-40B4-BE49-F238E27FC236}">
                <a16:creationId xmlns:a16="http://schemas.microsoft.com/office/drawing/2014/main" id="{CBA50F54-F9F0-49C1-A1C9-8D18F10A83B3}"/>
              </a:ext>
            </a:extLst>
          </p:cNvPr>
          <p:cNvSpPr>
            <a:spLocks noGrp="1"/>
          </p:cNvSpPr>
          <p:nvPr>
            <p:ph type="body" sz="quarter" idx="12"/>
          </p:nvPr>
        </p:nvSpPr>
        <p:spPr/>
        <p:txBody>
          <a:bodyPr/>
          <a:lstStyle/>
          <a:p>
            <a:r>
              <a:rPr lang="en-US" dirty="0"/>
              <a:t>Previously on DDD</a:t>
            </a:r>
          </a:p>
        </p:txBody>
      </p:sp>
    </p:spTree>
    <p:extLst>
      <p:ext uri="{BB962C8B-B14F-4D97-AF65-F5344CB8AC3E}">
        <p14:creationId xmlns:p14="http://schemas.microsoft.com/office/powerpoint/2010/main" val="2685832087"/>
      </p:ext>
    </p:extLst>
  </p:cSld>
  <p:clrMapOvr>
    <a:masterClrMapping/>
  </p:clrMapOvr>
</p:sld>
</file>

<file path=ppt/theme/theme1.xml><?xml version="1.0" encoding="utf-8"?>
<a:theme xmlns:a="http://schemas.openxmlformats.org/drawingml/2006/main" name="Office Theme">
  <a:themeElements>
    <a:clrScheme name="New Sitecore Template 2019—Pre-Phase One">
      <a:dk1>
        <a:srgbClr val="000000"/>
      </a:dk1>
      <a:lt1>
        <a:srgbClr val="FFFFFF"/>
      </a:lt1>
      <a:dk2>
        <a:srgbClr val="1A1918"/>
      </a:dk2>
      <a:lt2>
        <a:srgbClr val="FFFFFF"/>
      </a:lt2>
      <a:accent1>
        <a:srgbClr val="FE2811"/>
      </a:accent1>
      <a:accent2>
        <a:srgbClr val="19A5A2"/>
      </a:accent2>
      <a:accent3>
        <a:srgbClr val="979C9A"/>
      </a:accent3>
      <a:accent4>
        <a:srgbClr val="382B2B"/>
      </a:accent4>
      <a:accent5>
        <a:srgbClr val="565151"/>
      </a:accent5>
      <a:accent6>
        <a:srgbClr val="EAEAEA"/>
      </a:accent6>
      <a:hlink>
        <a:srgbClr val="19A5A2"/>
      </a:hlink>
      <a:folHlink>
        <a:srgbClr val="632975"/>
      </a:folHlink>
    </a:clrScheme>
    <a:fontScheme name="Sitecore Open Sans">
      <a:majorFont>
        <a:latin typeface="Open Sans" panose="020B0602020104020603"/>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Open Sans" panose="020B0602020104020603"/>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InterimPPT-1A-OpenSans" id="{F68FD338-EA40-3644-B6DA-E2CEF4C93342}" vid="{4030F80C-1121-774E-9DA8-B8F1A49B620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23500</TotalTime>
  <Words>2749</Words>
  <Application>Microsoft Office PowerPoint</Application>
  <PresentationFormat>Widescreen</PresentationFormat>
  <Paragraphs>220</Paragraphs>
  <Slides>44</Slides>
  <Notes>37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44</vt:i4>
      </vt:variant>
    </vt:vector>
  </HeadingPairs>
  <TitlesOfParts>
    <vt:vector size="51" baseType="lpstr">
      <vt:lpstr>Calibri</vt:lpstr>
      <vt:lpstr>Open Sans Semibold</vt:lpstr>
      <vt:lpstr>Cambria Math</vt:lpstr>
      <vt:lpstr>Open Sans</vt:lpstr>
      <vt:lpstr>Open Sans Light</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Kyle Toyama</dc:creator>
  <cp:lastModifiedBy>Sergey Tantsyura</cp:lastModifiedBy>
  <cp:revision>799</cp:revision>
  <dcterms:created xsi:type="dcterms:W3CDTF">2019-01-10T20:34:19Z</dcterms:created>
  <dcterms:modified xsi:type="dcterms:W3CDTF">2019-12-19T13:25:46Z</dcterms:modified>
</cp:coreProperties>
</file>